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69" r:id="rId7"/>
    <p:sldId id="270" r:id="rId8"/>
    <p:sldId id="267" r:id="rId9"/>
    <p:sldId id="268" r:id="rId10"/>
    <p:sldId id="258" r:id="rId11"/>
    <p:sldId id="271" r:id="rId12"/>
    <p:sldId id="259" r:id="rId13"/>
    <p:sldId id="260" r:id="rId14"/>
    <p:sldId id="261" r:id="rId15"/>
    <p:sldId id="266" r:id="rId16"/>
    <p:sldId id="264" r:id="rId17"/>
    <p:sldId id="265" r:id="rId18"/>
    <p:sldId id="272" r:id="rId19"/>
    <p:sldId id="262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607EAC-B095-4983-88BB-3B3DA538DDA0}" v="67" dt="2023-01-23T19:57:05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4" autoAdjust="0"/>
    <p:restoredTop sz="94652" autoAdjust="0"/>
  </p:normalViewPr>
  <p:slideViewPr>
    <p:cSldViewPr snapToGrid="0">
      <p:cViewPr varScale="1">
        <p:scale>
          <a:sx n="100" d="100"/>
          <a:sy n="100" d="100"/>
        </p:scale>
        <p:origin x="90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C2607EAC-B095-4983-88BB-3B3DA538DDA0}"/>
    <pc:docChg chg="undo custSel addSld delSld modSld sldOrd">
      <pc:chgData name="Coufal Petr" userId="76484aeb-9507-44c9-a583-612a370dac90" providerId="ADAL" clId="{C2607EAC-B095-4983-88BB-3B3DA538DDA0}" dt="2023-01-23T20:05:54.243" v="1364" actId="27636"/>
      <pc:docMkLst>
        <pc:docMk/>
      </pc:docMkLst>
      <pc:sldChg chg="modSp mod">
        <pc:chgData name="Coufal Petr" userId="76484aeb-9507-44c9-a583-612a370dac90" providerId="ADAL" clId="{C2607EAC-B095-4983-88BB-3B3DA538DDA0}" dt="2023-01-23T18:37:24.513" v="283" actId="27636"/>
        <pc:sldMkLst>
          <pc:docMk/>
          <pc:sldMk cId="3273201224" sldId="256"/>
        </pc:sldMkLst>
        <pc:spChg chg="mod">
          <ac:chgData name="Coufal Petr" userId="76484aeb-9507-44c9-a583-612a370dac90" providerId="ADAL" clId="{C2607EAC-B095-4983-88BB-3B3DA538DDA0}" dt="2023-01-23T18:37:15.583" v="279" actId="27636"/>
          <ac:spMkLst>
            <pc:docMk/>
            <pc:sldMk cId="3273201224" sldId="256"/>
            <ac:spMk id="2" creationId="{E14C64F7-F935-B1EE-AECA-FBCF228D540C}"/>
          </ac:spMkLst>
        </pc:spChg>
        <pc:spChg chg="mod">
          <ac:chgData name="Coufal Petr" userId="76484aeb-9507-44c9-a583-612a370dac90" providerId="ADAL" clId="{C2607EAC-B095-4983-88BB-3B3DA538DDA0}" dt="2023-01-23T18:37:24.513" v="283" actId="27636"/>
          <ac:spMkLst>
            <pc:docMk/>
            <pc:sldMk cId="3273201224" sldId="256"/>
            <ac:spMk id="3" creationId="{8C92A212-A453-8650-947B-6F684EDF627C}"/>
          </ac:spMkLst>
        </pc:spChg>
      </pc:sldChg>
      <pc:sldChg chg="addSp delSp modSp mod">
        <pc:chgData name="Coufal Petr" userId="76484aeb-9507-44c9-a583-612a370dac90" providerId="ADAL" clId="{C2607EAC-B095-4983-88BB-3B3DA538DDA0}" dt="2023-01-23T19:38:20.685" v="1004" actId="20577"/>
        <pc:sldMkLst>
          <pc:docMk/>
          <pc:sldMk cId="902679549" sldId="257"/>
        </pc:sldMkLst>
        <pc:spChg chg="mod">
          <ac:chgData name="Coufal Petr" userId="76484aeb-9507-44c9-a583-612a370dac90" providerId="ADAL" clId="{C2607EAC-B095-4983-88BB-3B3DA538DDA0}" dt="2023-01-23T19:38:20.685" v="1004" actId="20577"/>
          <ac:spMkLst>
            <pc:docMk/>
            <pc:sldMk cId="902679549" sldId="257"/>
            <ac:spMk id="2" creationId="{F75D3004-F99D-960C-3C3F-DDF4E7E85361}"/>
          </ac:spMkLst>
        </pc:spChg>
        <pc:spChg chg="mod">
          <ac:chgData name="Coufal Petr" userId="76484aeb-9507-44c9-a583-612a370dac90" providerId="ADAL" clId="{C2607EAC-B095-4983-88BB-3B3DA538DDA0}" dt="2023-01-23T18:54:33.652" v="544" actId="1076"/>
          <ac:spMkLst>
            <pc:docMk/>
            <pc:sldMk cId="902679549" sldId="257"/>
            <ac:spMk id="3" creationId="{FF30E74E-0760-044D-B5A8-34F3287243A3}"/>
          </ac:spMkLst>
        </pc:spChg>
        <pc:spChg chg="add mod">
          <ac:chgData name="Coufal Petr" userId="76484aeb-9507-44c9-a583-612a370dac90" providerId="ADAL" clId="{C2607EAC-B095-4983-88BB-3B3DA538DDA0}" dt="2023-01-23T19:04:21.442" v="578" actId="20577"/>
          <ac:spMkLst>
            <pc:docMk/>
            <pc:sldMk cId="902679549" sldId="257"/>
            <ac:spMk id="4" creationId="{12244B66-D65E-364D-C677-989EB2634FD0}"/>
          </ac:spMkLst>
        </pc:spChg>
        <pc:picChg chg="add del mod">
          <ac:chgData name="Coufal Petr" userId="76484aeb-9507-44c9-a583-612a370dac90" providerId="ADAL" clId="{C2607EAC-B095-4983-88BB-3B3DA538DDA0}" dt="2023-01-23T19:09:37.076" v="589" actId="21"/>
          <ac:picMkLst>
            <pc:docMk/>
            <pc:sldMk cId="902679549" sldId="257"/>
            <ac:picMk id="7" creationId="{D625F168-7D59-941C-5AC6-3DE5AEB33126}"/>
          </ac:picMkLst>
        </pc:picChg>
        <pc:picChg chg="mod">
          <ac:chgData name="Coufal Petr" userId="76484aeb-9507-44c9-a583-612a370dac90" providerId="ADAL" clId="{C2607EAC-B095-4983-88BB-3B3DA538DDA0}" dt="2023-01-23T18:43:12.757" v="377" actId="14100"/>
          <ac:picMkLst>
            <pc:docMk/>
            <pc:sldMk cId="902679549" sldId="257"/>
            <ac:picMk id="12" creationId="{3F0A8F88-930E-E22F-EE66-018E3C0BA92D}"/>
          </ac:picMkLst>
        </pc:picChg>
        <pc:picChg chg="mod">
          <ac:chgData name="Coufal Petr" userId="76484aeb-9507-44c9-a583-612a370dac90" providerId="ADAL" clId="{C2607EAC-B095-4983-88BB-3B3DA538DDA0}" dt="2023-01-23T18:52:38.038" v="522" actId="1076"/>
          <ac:picMkLst>
            <pc:docMk/>
            <pc:sldMk cId="902679549" sldId="257"/>
            <ac:picMk id="1028" creationId="{736DBCA3-D0AE-770F-5D04-EA2A6A268061}"/>
          </ac:picMkLst>
        </pc:picChg>
        <pc:cxnChg chg="add mod">
          <ac:chgData name="Coufal Petr" userId="76484aeb-9507-44c9-a583-612a370dac90" providerId="ADAL" clId="{C2607EAC-B095-4983-88BB-3B3DA538DDA0}" dt="2023-01-23T18:53:36.108" v="526" actId="1582"/>
          <ac:cxnSpMkLst>
            <pc:docMk/>
            <pc:sldMk cId="902679549" sldId="257"/>
            <ac:cxnSpMk id="6" creationId="{F5D6AD00-E6A1-7603-AC88-817855DB72DC}"/>
          </ac:cxnSpMkLst>
        </pc:cxnChg>
      </pc:sldChg>
      <pc:sldChg chg="modSp mod">
        <pc:chgData name="Coufal Petr" userId="76484aeb-9507-44c9-a583-612a370dac90" providerId="ADAL" clId="{C2607EAC-B095-4983-88BB-3B3DA538DDA0}" dt="2023-01-23T19:21:13.502" v="765" actId="113"/>
        <pc:sldMkLst>
          <pc:docMk/>
          <pc:sldMk cId="359785593" sldId="258"/>
        </pc:sldMkLst>
        <pc:spChg chg="mod ord">
          <ac:chgData name="Coufal Petr" userId="76484aeb-9507-44c9-a583-612a370dac90" providerId="ADAL" clId="{C2607EAC-B095-4983-88BB-3B3DA538DDA0}" dt="2023-01-23T19:20:55.140" v="761" actId="27636"/>
          <ac:spMkLst>
            <pc:docMk/>
            <pc:sldMk cId="359785593" sldId="258"/>
            <ac:spMk id="2" creationId="{4A7F57C8-03E0-9859-431E-67C7B35A9BF6}"/>
          </ac:spMkLst>
        </pc:spChg>
        <pc:spChg chg="mod">
          <ac:chgData name="Coufal Petr" userId="76484aeb-9507-44c9-a583-612a370dac90" providerId="ADAL" clId="{C2607EAC-B095-4983-88BB-3B3DA538DDA0}" dt="2023-01-23T19:21:13.502" v="765" actId="113"/>
          <ac:spMkLst>
            <pc:docMk/>
            <pc:sldMk cId="359785593" sldId="258"/>
            <ac:spMk id="3" creationId="{9A4DE19A-DB2F-3450-A654-7C13A43CCF70}"/>
          </ac:spMkLst>
        </pc:spChg>
        <pc:spChg chg="mod">
          <ac:chgData name="Coufal Petr" userId="76484aeb-9507-44c9-a583-612a370dac90" providerId="ADAL" clId="{C2607EAC-B095-4983-88BB-3B3DA538DDA0}" dt="2023-01-23T19:19:48.839" v="747" actId="1076"/>
          <ac:spMkLst>
            <pc:docMk/>
            <pc:sldMk cId="359785593" sldId="258"/>
            <ac:spMk id="7" creationId="{D368BD98-38FE-92B8-D207-1E6B438C093B}"/>
          </ac:spMkLst>
        </pc:spChg>
      </pc:sldChg>
      <pc:sldChg chg="addSp delSp modSp mod">
        <pc:chgData name="Coufal Petr" userId="76484aeb-9507-44c9-a583-612a370dac90" providerId="ADAL" clId="{C2607EAC-B095-4983-88BB-3B3DA538DDA0}" dt="2023-01-23T19:39:49.108" v="1008" actId="113"/>
        <pc:sldMkLst>
          <pc:docMk/>
          <pc:sldMk cId="770716882" sldId="259"/>
        </pc:sldMkLst>
        <pc:spChg chg="mod">
          <ac:chgData name="Coufal Petr" userId="76484aeb-9507-44c9-a583-612a370dac90" providerId="ADAL" clId="{C2607EAC-B095-4983-88BB-3B3DA538DDA0}" dt="2023-01-23T19:38:34.547" v="1007" actId="404"/>
          <ac:spMkLst>
            <pc:docMk/>
            <pc:sldMk cId="770716882" sldId="259"/>
            <ac:spMk id="2" creationId="{0B483141-119D-D4A6-1B8A-5BE12A4D15BA}"/>
          </ac:spMkLst>
        </pc:spChg>
        <pc:spChg chg="mod">
          <ac:chgData name="Coufal Petr" userId="76484aeb-9507-44c9-a583-612a370dac90" providerId="ADAL" clId="{C2607EAC-B095-4983-88BB-3B3DA538DDA0}" dt="2023-01-23T19:39:49.108" v="1008" actId="113"/>
          <ac:spMkLst>
            <pc:docMk/>
            <pc:sldMk cId="770716882" sldId="259"/>
            <ac:spMk id="3" creationId="{7897EFF1-833F-8C1A-D59A-662D48EA63E9}"/>
          </ac:spMkLst>
        </pc:spChg>
        <pc:spChg chg="add del mod">
          <ac:chgData name="Coufal Petr" userId="76484aeb-9507-44c9-a583-612a370dac90" providerId="ADAL" clId="{C2607EAC-B095-4983-88BB-3B3DA538DDA0}" dt="2022-07-11T14:37:36.146" v="200" actId="21"/>
          <ac:spMkLst>
            <pc:docMk/>
            <pc:sldMk cId="770716882" sldId="259"/>
            <ac:spMk id="9" creationId="{A8DD0DD8-9EAB-4FDC-2E9C-B12EBD6A42CC}"/>
          </ac:spMkLst>
        </pc:spChg>
        <pc:spChg chg="del">
          <ac:chgData name="Coufal Petr" userId="76484aeb-9507-44c9-a583-612a370dac90" providerId="ADAL" clId="{C2607EAC-B095-4983-88BB-3B3DA538DDA0}" dt="2022-07-11T14:11:55.227" v="0" actId="26606"/>
          <ac:spMkLst>
            <pc:docMk/>
            <pc:sldMk cId="770716882" sldId="259"/>
            <ac:spMk id="15" creationId="{D7DD8518-4289-43CE-9E36-8E7E0D7DDF70}"/>
          </ac:spMkLst>
        </pc:spChg>
        <pc:spChg chg="add">
          <ac:chgData name="Coufal Petr" userId="76484aeb-9507-44c9-a583-612a370dac90" providerId="ADAL" clId="{C2607EAC-B095-4983-88BB-3B3DA538DDA0}" dt="2022-07-11T14:11:55.227" v="0" actId="26606"/>
          <ac:spMkLst>
            <pc:docMk/>
            <pc:sldMk cId="770716882" sldId="259"/>
            <ac:spMk id="20" creationId="{5669F72C-E3FB-4C48-AEBD-AF7AC0D749C7}"/>
          </ac:spMkLst>
        </pc:spChg>
        <pc:spChg chg="add">
          <ac:chgData name="Coufal Petr" userId="76484aeb-9507-44c9-a583-612a370dac90" providerId="ADAL" clId="{C2607EAC-B095-4983-88BB-3B3DA538DDA0}" dt="2022-07-11T14:11:55.227" v="0" actId="26606"/>
          <ac:spMkLst>
            <pc:docMk/>
            <pc:sldMk cId="770716882" sldId="259"/>
            <ac:spMk id="22" creationId="{BFDE77F2-18D0-49FF-860C-62E2AC424E2C}"/>
          </ac:spMkLst>
        </pc:spChg>
        <pc:spChg chg="add">
          <ac:chgData name="Coufal Petr" userId="76484aeb-9507-44c9-a583-612a370dac90" providerId="ADAL" clId="{C2607EAC-B095-4983-88BB-3B3DA538DDA0}" dt="2022-07-11T14:11:55.227" v="0" actId="26606"/>
          <ac:spMkLst>
            <pc:docMk/>
            <pc:sldMk cId="770716882" sldId="259"/>
            <ac:spMk id="24" creationId="{5CA22715-D05D-465E-A9CB-5AD7BC6C9C8A}"/>
          </ac:spMkLst>
        </pc:spChg>
        <pc:picChg chg="mod ord">
          <ac:chgData name="Coufal Petr" userId="76484aeb-9507-44c9-a583-612a370dac90" providerId="ADAL" clId="{C2607EAC-B095-4983-88BB-3B3DA538DDA0}" dt="2022-07-11T14:11:55.227" v="0" actId="26606"/>
          <ac:picMkLst>
            <pc:docMk/>
            <pc:sldMk cId="770716882" sldId="259"/>
            <ac:picMk id="6" creationId="{09417D69-CDE7-D3F5-AED4-CDCF702F8E0C}"/>
          </ac:picMkLst>
        </pc:picChg>
      </pc:sldChg>
      <pc:sldChg chg="modSp mod">
        <pc:chgData name="Coufal Petr" userId="76484aeb-9507-44c9-a583-612a370dac90" providerId="ADAL" clId="{C2607EAC-B095-4983-88BB-3B3DA538DDA0}" dt="2023-01-23T20:02:10.719" v="1359" actId="1076"/>
        <pc:sldMkLst>
          <pc:docMk/>
          <pc:sldMk cId="3247490540" sldId="260"/>
        </pc:sldMkLst>
        <pc:spChg chg="mod">
          <ac:chgData name="Coufal Petr" userId="76484aeb-9507-44c9-a583-612a370dac90" providerId="ADAL" clId="{C2607EAC-B095-4983-88BB-3B3DA538DDA0}" dt="2023-01-23T20:02:06.362" v="1358" actId="27636"/>
          <ac:spMkLst>
            <pc:docMk/>
            <pc:sldMk cId="3247490540" sldId="260"/>
            <ac:spMk id="2" creationId="{B54B4F42-7C9D-78D8-05C7-E1DBAC013145}"/>
          </ac:spMkLst>
        </pc:spChg>
        <pc:spChg chg="mod">
          <ac:chgData name="Coufal Petr" userId="76484aeb-9507-44c9-a583-612a370dac90" providerId="ADAL" clId="{C2607EAC-B095-4983-88BB-3B3DA538DDA0}" dt="2023-01-23T20:02:10.719" v="1359" actId="1076"/>
          <ac:spMkLst>
            <pc:docMk/>
            <pc:sldMk cId="3247490540" sldId="260"/>
            <ac:spMk id="3" creationId="{8295ACAC-9657-07F1-1E09-B07E793E13AE}"/>
          </ac:spMkLst>
        </pc:spChg>
      </pc:sldChg>
      <pc:sldChg chg="modSp mod">
        <pc:chgData name="Coufal Petr" userId="76484aeb-9507-44c9-a583-612a370dac90" providerId="ADAL" clId="{C2607EAC-B095-4983-88BB-3B3DA538DDA0}" dt="2023-01-23T20:01:40.224" v="1351" actId="1076"/>
        <pc:sldMkLst>
          <pc:docMk/>
          <pc:sldMk cId="1093402195" sldId="261"/>
        </pc:sldMkLst>
        <pc:spChg chg="mod">
          <ac:chgData name="Coufal Petr" userId="76484aeb-9507-44c9-a583-612a370dac90" providerId="ADAL" clId="{C2607EAC-B095-4983-88BB-3B3DA538DDA0}" dt="2023-01-23T20:01:40.224" v="1351" actId="1076"/>
          <ac:spMkLst>
            <pc:docMk/>
            <pc:sldMk cId="1093402195" sldId="261"/>
            <ac:spMk id="2" creationId="{FAB98793-B81E-07CF-96E5-C1B2EF734D42}"/>
          </ac:spMkLst>
        </pc:spChg>
        <pc:spChg chg="mod">
          <ac:chgData name="Coufal Petr" userId="76484aeb-9507-44c9-a583-612a370dac90" providerId="ADAL" clId="{C2607EAC-B095-4983-88BB-3B3DA538DDA0}" dt="2023-01-23T20:01:36.601" v="1350" actId="1076"/>
          <ac:spMkLst>
            <pc:docMk/>
            <pc:sldMk cId="1093402195" sldId="261"/>
            <ac:spMk id="3" creationId="{3BE25D03-7C32-7E45-1FFD-BCFC72D53954}"/>
          </ac:spMkLst>
        </pc:spChg>
      </pc:sldChg>
      <pc:sldChg chg="addSp modSp mod ord">
        <pc:chgData name="Coufal Petr" userId="76484aeb-9507-44c9-a583-612a370dac90" providerId="ADAL" clId="{C2607EAC-B095-4983-88BB-3B3DA538DDA0}" dt="2023-01-23T20:05:54.243" v="1364" actId="27636"/>
        <pc:sldMkLst>
          <pc:docMk/>
          <pc:sldMk cId="1177862251" sldId="262"/>
        </pc:sldMkLst>
        <pc:spChg chg="mod ord">
          <ac:chgData name="Coufal Petr" userId="76484aeb-9507-44c9-a583-612a370dac90" providerId="ADAL" clId="{C2607EAC-B095-4983-88BB-3B3DA538DDA0}" dt="2023-01-23T20:05:54.243" v="1364" actId="27636"/>
          <ac:spMkLst>
            <pc:docMk/>
            <pc:sldMk cId="1177862251" sldId="262"/>
            <ac:spMk id="2" creationId="{86F2AFAB-3B7E-5EAF-78AE-726FFFA69DCB}"/>
          </ac:spMkLst>
        </pc:spChg>
        <pc:spChg chg="mod">
          <ac:chgData name="Coufal Petr" userId="76484aeb-9507-44c9-a583-612a370dac90" providerId="ADAL" clId="{C2607EAC-B095-4983-88BB-3B3DA538DDA0}" dt="2023-01-08T16:37:44.264" v="273" actId="1076"/>
          <ac:spMkLst>
            <pc:docMk/>
            <pc:sldMk cId="1177862251" sldId="262"/>
            <ac:spMk id="3" creationId="{97ED2BDA-130D-49DC-E8C8-97E096128060}"/>
          </ac:spMkLst>
        </pc:spChg>
        <pc:spChg chg="add mod">
          <ac:chgData name="Coufal Petr" userId="76484aeb-9507-44c9-a583-612a370dac90" providerId="ADAL" clId="{C2607EAC-B095-4983-88BB-3B3DA538DDA0}" dt="2022-07-11T14:17:40.188" v="105" actId="1076"/>
          <ac:spMkLst>
            <pc:docMk/>
            <pc:sldMk cId="1177862251" sldId="262"/>
            <ac:spMk id="12" creationId="{C1B24859-AA7F-6A53-2801-84FD4FDEC6B9}"/>
          </ac:spMkLst>
        </pc:spChg>
        <pc:spChg chg="add mod">
          <ac:chgData name="Coufal Petr" userId="76484aeb-9507-44c9-a583-612a370dac90" providerId="ADAL" clId="{C2607EAC-B095-4983-88BB-3B3DA538DDA0}" dt="2022-07-11T14:17:52.323" v="115" actId="20577"/>
          <ac:spMkLst>
            <pc:docMk/>
            <pc:sldMk cId="1177862251" sldId="262"/>
            <ac:spMk id="13" creationId="{AA1824C5-1424-1B53-0554-76CCD3BDC7EC}"/>
          </ac:spMkLst>
        </pc:spChg>
        <pc:spChg chg="add mod">
          <ac:chgData name="Coufal Petr" userId="76484aeb-9507-44c9-a583-612a370dac90" providerId="ADAL" clId="{C2607EAC-B095-4983-88BB-3B3DA538DDA0}" dt="2022-07-11T14:18:29.021" v="129" actId="1076"/>
          <ac:spMkLst>
            <pc:docMk/>
            <pc:sldMk cId="1177862251" sldId="262"/>
            <ac:spMk id="14" creationId="{F08952A2-A46E-9F31-198A-32B991EBCFF0}"/>
          </ac:spMkLst>
        </pc:spChg>
        <pc:picChg chg="mod">
          <ac:chgData name="Coufal Petr" userId="76484aeb-9507-44c9-a583-612a370dac90" providerId="ADAL" clId="{C2607EAC-B095-4983-88BB-3B3DA538DDA0}" dt="2022-07-11T14:18:37.705" v="130" actId="1076"/>
          <ac:picMkLst>
            <pc:docMk/>
            <pc:sldMk cId="1177862251" sldId="262"/>
            <ac:picMk id="5128" creationId="{DD6D8298-26CA-7F3F-EEEA-98EFD3032C1A}"/>
          </ac:picMkLst>
        </pc:picChg>
      </pc:sldChg>
      <pc:sldChg chg="new del">
        <pc:chgData name="Coufal Petr" userId="76484aeb-9507-44c9-a583-612a370dac90" providerId="ADAL" clId="{C2607EAC-B095-4983-88BB-3B3DA538DDA0}" dt="2022-08-02T12:01:28.880" v="204" actId="2696"/>
        <pc:sldMkLst>
          <pc:docMk/>
          <pc:sldMk cId="2983402268" sldId="263"/>
        </pc:sldMkLst>
      </pc:sldChg>
      <pc:sldChg chg="addSp delSp modSp add mod setBg setClrOvrMap">
        <pc:chgData name="Coufal Petr" userId="76484aeb-9507-44c9-a583-612a370dac90" providerId="ADAL" clId="{C2607EAC-B095-4983-88BB-3B3DA538DDA0}" dt="2023-01-23T20:01:11.704" v="1348" actId="1076"/>
        <pc:sldMkLst>
          <pc:docMk/>
          <pc:sldMk cId="1218879635" sldId="264"/>
        </pc:sldMkLst>
        <pc:spChg chg="mod ord">
          <ac:chgData name="Coufal Petr" userId="76484aeb-9507-44c9-a583-612a370dac90" providerId="ADAL" clId="{C2607EAC-B095-4983-88BB-3B3DA538DDA0}" dt="2023-01-23T20:01:11.704" v="1348" actId="1076"/>
          <ac:spMkLst>
            <pc:docMk/>
            <pc:sldMk cId="1218879635" sldId="264"/>
            <ac:spMk id="2" creationId="{00000000-0000-0000-0000-000000000000}"/>
          </ac:spMkLst>
        </pc:spChg>
        <pc:spChg chg="add del">
          <ac:chgData name="Coufal Petr" userId="76484aeb-9507-44c9-a583-612a370dac90" providerId="ADAL" clId="{C2607EAC-B095-4983-88BB-3B3DA538DDA0}" dt="2022-07-11T14:33:13.290" v="144" actId="478"/>
          <ac:spMkLst>
            <pc:docMk/>
            <pc:sldMk cId="1218879635" sldId="264"/>
            <ac:spMk id="7176" creationId="{31DFAD8C-1AA6-5969-B3D8-839589C450C7}"/>
          </ac:spMkLst>
        </pc:spChg>
        <pc:spChg chg="add">
          <ac:chgData name="Coufal Petr" userId="76484aeb-9507-44c9-a583-612a370dac90" providerId="ADAL" clId="{C2607EAC-B095-4983-88BB-3B3DA538DDA0}" dt="2022-07-11T14:33:07.558" v="143" actId="26606"/>
          <ac:spMkLst>
            <pc:docMk/>
            <pc:sldMk cId="1218879635" sldId="264"/>
            <ac:spMk id="7179" creationId="{D70BC64E-B094-49DE-BD9C-DB662FCF598F}"/>
          </ac:spMkLst>
        </pc:spChg>
        <pc:picChg chg="add mod">
          <ac:chgData name="Coufal Petr" userId="76484aeb-9507-44c9-a583-612a370dac90" providerId="ADAL" clId="{C2607EAC-B095-4983-88BB-3B3DA538DDA0}" dt="2022-07-11T14:33:49.753" v="158" actId="1076"/>
          <ac:picMkLst>
            <pc:docMk/>
            <pc:sldMk cId="1218879635" sldId="264"/>
            <ac:picMk id="7170" creationId="{00000000-0000-0000-0000-000000000000}"/>
          </ac:picMkLst>
        </pc:picChg>
        <pc:picChg chg="mod">
          <ac:chgData name="Coufal Petr" userId="76484aeb-9507-44c9-a583-612a370dac90" providerId="ADAL" clId="{C2607EAC-B095-4983-88BB-3B3DA538DDA0}" dt="2022-07-11T14:33:39.718" v="154" actId="1076"/>
          <ac:picMkLst>
            <pc:docMk/>
            <pc:sldMk cId="1218879635" sldId="264"/>
            <ac:picMk id="7172" creationId="{00000000-0000-0000-0000-000000000000}"/>
          </ac:picMkLst>
        </pc:picChg>
        <pc:picChg chg="del mod replId">
          <ac:chgData name="Coufal Petr" userId="76484aeb-9507-44c9-a583-612a370dac90" providerId="ADAL" clId="{C2607EAC-B095-4983-88BB-3B3DA538DDA0}" dt="2022-07-11T14:33:07.558" v="143" actId="26606"/>
          <ac:picMkLst>
            <pc:docMk/>
            <pc:sldMk cId="1218879635" sldId="264"/>
            <ac:picMk id="7174" creationId="{00000000-0000-0000-0000-000000000000}"/>
          </ac:picMkLst>
        </pc:picChg>
      </pc:sldChg>
      <pc:sldChg chg="addSp delSp modSp add mod setBg">
        <pc:chgData name="Coufal Petr" userId="76484aeb-9507-44c9-a583-612a370dac90" providerId="ADAL" clId="{C2607EAC-B095-4983-88BB-3B3DA538DDA0}" dt="2022-07-11T14:38:00.636" v="203" actId="113"/>
        <pc:sldMkLst>
          <pc:docMk/>
          <pc:sldMk cId="3855759133" sldId="265"/>
        </pc:sldMkLst>
        <pc:spChg chg="mod ord">
          <ac:chgData name="Coufal Petr" userId="76484aeb-9507-44c9-a583-612a370dac90" providerId="ADAL" clId="{C2607EAC-B095-4983-88BB-3B3DA538DDA0}" dt="2022-07-11T14:34:50.213" v="167" actId="790"/>
          <ac:spMkLst>
            <pc:docMk/>
            <pc:sldMk cId="3855759133" sldId="265"/>
            <ac:spMk id="2" creationId="{00000000-0000-0000-0000-000000000000}"/>
          </ac:spMkLst>
        </pc:spChg>
        <pc:spChg chg="del">
          <ac:chgData name="Coufal Petr" userId="76484aeb-9507-44c9-a583-612a370dac90" providerId="ADAL" clId="{C2607EAC-B095-4983-88BB-3B3DA538DDA0}" dt="2022-07-11T14:34:07.110" v="160" actId="478"/>
          <ac:spMkLst>
            <pc:docMk/>
            <pc:sldMk cId="3855759133" sldId="265"/>
            <ac:spMk id="3" creationId="{00000000-0000-0000-0000-000000000000}"/>
          </ac:spMkLst>
        </pc:spChg>
        <pc:spChg chg="add mod">
          <ac:chgData name="Coufal Petr" userId="76484aeb-9507-44c9-a583-612a370dac90" providerId="ADAL" clId="{C2607EAC-B095-4983-88BB-3B3DA538DDA0}" dt="2022-07-11T14:38:00.636" v="203" actId="113"/>
          <ac:spMkLst>
            <pc:docMk/>
            <pc:sldMk cId="3855759133" sldId="265"/>
            <ac:spMk id="9" creationId="{92F7BCDC-F09B-9A02-21A8-2F7E223CB63A}"/>
          </ac:spMkLst>
        </pc:spChg>
        <pc:spChg chg="add">
          <ac:chgData name="Coufal Petr" userId="76484aeb-9507-44c9-a583-612a370dac90" providerId="ADAL" clId="{C2607EAC-B095-4983-88BB-3B3DA538DDA0}" dt="2022-07-11T14:34:25.791" v="161" actId="26606"/>
          <ac:spMkLst>
            <pc:docMk/>
            <pc:sldMk cId="3855759133" sldId="265"/>
            <ac:spMk id="8201" creationId="{B1C3281D-A46F-4842-9340-4CBC29E1B260}"/>
          </ac:spMkLst>
        </pc:spChg>
        <pc:spChg chg="add">
          <ac:chgData name="Coufal Petr" userId="76484aeb-9507-44c9-a583-612a370dac90" providerId="ADAL" clId="{C2607EAC-B095-4983-88BB-3B3DA538DDA0}" dt="2022-07-11T14:34:25.791" v="161" actId="26606"/>
          <ac:spMkLst>
            <pc:docMk/>
            <pc:sldMk cId="3855759133" sldId="265"/>
            <ac:spMk id="8203" creationId="{87B080E6-308F-4DD8-A448-707DFB83CE5E}"/>
          </ac:spMkLst>
        </pc:spChg>
        <pc:picChg chg="mod">
          <ac:chgData name="Coufal Petr" userId="76484aeb-9507-44c9-a583-612a370dac90" providerId="ADAL" clId="{C2607EAC-B095-4983-88BB-3B3DA538DDA0}" dt="2022-07-11T14:34:32.692" v="162" actId="1076"/>
          <ac:picMkLst>
            <pc:docMk/>
            <pc:sldMk cId="3855759133" sldId="265"/>
            <ac:picMk id="8194" creationId="{00000000-0000-0000-0000-000000000000}"/>
          </ac:picMkLst>
        </pc:picChg>
        <pc:cxnChg chg="add">
          <ac:chgData name="Coufal Petr" userId="76484aeb-9507-44c9-a583-612a370dac90" providerId="ADAL" clId="{C2607EAC-B095-4983-88BB-3B3DA538DDA0}" dt="2022-07-11T14:34:25.791" v="161" actId="26606"/>
          <ac:cxnSpMkLst>
            <pc:docMk/>
            <pc:sldMk cId="3855759133" sldId="265"/>
            <ac:cxnSpMk id="8199" creationId="{AEED5540-64E5-4258-ABA4-753F07B71B38}"/>
          </ac:cxnSpMkLst>
        </pc:cxnChg>
        <pc:cxnChg chg="add">
          <ac:chgData name="Coufal Petr" userId="76484aeb-9507-44c9-a583-612a370dac90" providerId="ADAL" clId="{C2607EAC-B095-4983-88BB-3B3DA538DDA0}" dt="2022-07-11T14:34:25.791" v="161" actId="26606"/>
          <ac:cxnSpMkLst>
            <pc:docMk/>
            <pc:sldMk cId="3855759133" sldId="265"/>
            <ac:cxnSpMk id="8205" creationId="{313FECB8-44EE-4A45-9F7B-66ECF1C3C888}"/>
          </ac:cxnSpMkLst>
        </pc:cxnChg>
      </pc:sldChg>
      <pc:sldChg chg="addSp delSp modSp new mod setBg setClrOvrMap">
        <pc:chgData name="Coufal Petr" userId="76484aeb-9507-44c9-a583-612a370dac90" providerId="ADAL" clId="{C2607EAC-B095-4983-88BB-3B3DA538DDA0}" dt="2023-01-23T20:01:28.029" v="1349" actId="1076"/>
        <pc:sldMkLst>
          <pc:docMk/>
          <pc:sldMk cId="3182536619" sldId="266"/>
        </pc:sldMkLst>
        <pc:spChg chg="mod">
          <ac:chgData name="Coufal Petr" userId="76484aeb-9507-44c9-a583-612a370dac90" providerId="ADAL" clId="{C2607EAC-B095-4983-88BB-3B3DA538DDA0}" dt="2023-01-08T16:35:31.083" v="239" actId="2711"/>
          <ac:spMkLst>
            <pc:docMk/>
            <pc:sldMk cId="3182536619" sldId="266"/>
            <ac:spMk id="2" creationId="{91762D38-779A-33B8-E7D8-271CA41FD01E}"/>
          </ac:spMkLst>
        </pc:spChg>
        <pc:spChg chg="mod">
          <ac:chgData name="Coufal Petr" userId="76484aeb-9507-44c9-a583-612a370dac90" providerId="ADAL" clId="{C2607EAC-B095-4983-88BB-3B3DA538DDA0}" dt="2023-01-23T20:01:28.029" v="1349" actId="1076"/>
          <ac:spMkLst>
            <pc:docMk/>
            <pc:sldMk cId="3182536619" sldId="266"/>
            <ac:spMk id="3" creationId="{BBDF4B46-3034-56FC-7E00-74747549A11D}"/>
          </ac:spMkLst>
        </pc:spChg>
        <pc:spChg chg="add del">
          <ac:chgData name="Coufal Petr" userId="76484aeb-9507-44c9-a583-612a370dac90" providerId="ADAL" clId="{C2607EAC-B095-4983-88BB-3B3DA538DDA0}" dt="2022-07-11T14:37:01.104" v="186" actId="26606"/>
          <ac:spMkLst>
            <pc:docMk/>
            <pc:sldMk cId="3182536619" sldId="266"/>
            <ac:spMk id="8" creationId="{A4E9F8B3-8282-4A93-BBF8-3342538A70FB}"/>
          </ac:spMkLst>
        </pc:spChg>
        <pc:spChg chg="add">
          <ac:chgData name="Coufal Petr" userId="76484aeb-9507-44c9-a583-612a370dac90" providerId="ADAL" clId="{C2607EAC-B095-4983-88BB-3B3DA538DDA0}" dt="2022-07-11T14:37:01.104" v="186" actId="26606"/>
          <ac:spMkLst>
            <pc:docMk/>
            <pc:sldMk cId="3182536619" sldId="266"/>
            <ac:spMk id="15" creationId="{E7218290-08E7-4AB8-8549-F625B01F0DCB}"/>
          </ac:spMkLst>
        </pc:spChg>
        <pc:picChg chg="add mod">
          <ac:chgData name="Coufal Petr" userId="76484aeb-9507-44c9-a583-612a370dac90" providerId="ADAL" clId="{C2607EAC-B095-4983-88BB-3B3DA538DDA0}" dt="2022-07-11T14:37:01.104" v="186" actId="26606"/>
          <ac:picMkLst>
            <pc:docMk/>
            <pc:sldMk cId="3182536619" sldId="266"/>
            <ac:picMk id="6" creationId="{2B5CBF3B-6A13-497C-55E7-A9764AC67A15}"/>
          </ac:picMkLst>
        </pc:picChg>
        <pc:cxnChg chg="add del">
          <ac:chgData name="Coufal Petr" userId="76484aeb-9507-44c9-a583-612a370dac90" providerId="ADAL" clId="{C2607EAC-B095-4983-88BB-3B3DA538DDA0}" dt="2022-07-11T14:37:01.104" v="186" actId="26606"/>
          <ac:cxnSpMkLst>
            <pc:docMk/>
            <pc:sldMk cId="3182536619" sldId="266"/>
            <ac:cxnSpMk id="10" creationId="{58EFA797-975B-41D8-BC96-56CDC2CFA3E4}"/>
          </ac:cxnSpMkLst>
        </pc:cxnChg>
      </pc:sldChg>
      <pc:sldChg chg="addSp delSp modSp new mod setBg setClrOvrMap">
        <pc:chgData name="Coufal Petr" userId="76484aeb-9507-44c9-a583-612a370dac90" providerId="ADAL" clId="{C2607EAC-B095-4983-88BB-3B3DA538DDA0}" dt="2023-01-23T19:27:17.169" v="811" actId="20577"/>
        <pc:sldMkLst>
          <pc:docMk/>
          <pc:sldMk cId="3247389060" sldId="267"/>
        </pc:sldMkLst>
        <pc:spChg chg="mod">
          <ac:chgData name="Coufal Petr" userId="76484aeb-9507-44c9-a583-612a370dac90" providerId="ADAL" clId="{C2607EAC-B095-4983-88BB-3B3DA538DDA0}" dt="2023-01-23T19:27:17.169" v="811" actId="20577"/>
          <ac:spMkLst>
            <pc:docMk/>
            <pc:sldMk cId="3247389060" sldId="267"/>
            <ac:spMk id="2" creationId="{9BC5571E-E59B-74E6-145E-C986C96FF1E1}"/>
          </ac:spMkLst>
        </pc:spChg>
        <pc:spChg chg="del">
          <ac:chgData name="Coufal Petr" userId="76484aeb-9507-44c9-a583-612a370dac90" providerId="ADAL" clId="{C2607EAC-B095-4983-88BB-3B3DA538DDA0}" dt="2023-01-23T19:01:41.393" v="574" actId="478"/>
          <ac:spMkLst>
            <pc:docMk/>
            <pc:sldMk cId="3247389060" sldId="267"/>
            <ac:spMk id="3" creationId="{2086881C-256C-1F1D-F407-724313A843FB}"/>
          </ac:spMkLst>
        </pc:spChg>
        <pc:spChg chg="add mod">
          <ac:chgData name="Coufal Petr" userId="76484aeb-9507-44c9-a583-612a370dac90" providerId="ADAL" clId="{C2607EAC-B095-4983-88BB-3B3DA538DDA0}" dt="2023-01-23T19:18:31.780" v="718" actId="1076"/>
          <ac:spMkLst>
            <pc:docMk/>
            <pc:sldMk cId="3247389060" sldId="267"/>
            <ac:spMk id="5" creationId="{A8D7DD46-9877-D8BD-72AF-22487939511C}"/>
          </ac:spMkLst>
        </pc:spChg>
        <pc:spChg chg="add mod">
          <ac:chgData name="Coufal Petr" userId="76484aeb-9507-44c9-a583-612a370dac90" providerId="ADAL" clId="{C2607EAC-B095-4983-88BB-3B3DA538DDA0}" dt="2023-01-23T19:18:23.306" v="716" actId="208"/>
          <ac:spMkLst>
            <pc:docMk/>
            <pc:sldMk cId="3247389060" sldId="267"/>
            <ac:spMk id="6" creationId="{E6394C34-6B12-B64C-C170-2065ED9346C5}"/>
          </ac:spMkLst>
        </pc:spChg>
        <pc:spChg chg="add del">
          <ac:chgData name="Coufal Petr" userId="76484aeb-9507-44c9-a583-612a370dac90" providerId="ADAL" clId="{C2607EAC-B095-4983-88BB-3B3DA538DDA0}" dt="2023-01-23T19:16:26.289" v="624" actId="26606"/>
          <ac:spMkLst>
            <pc:docMk/>
            <pc:sldMk cId="3247389060" sldId="267"/>
            <ac:spMk id="1035" creationId="{7D5176BE-8078-4E8C-8FD1-4EE28C170BC6}"/>
          </ac:spMkLst>
        </pc:spChg>
        <pc:spChg chg="add">
          <ac:chgData name="Coufal Petr" userId="76484aeb-9507-44c9-a583-612a370dac90" providerId="ADAL" clId="{C2607EAC-B095-4983-88BB-3B3DA538DDA0}" dt="2023-01-23T19:16:26.289" v="624" actId="26606"/>
          <ac:spMkLst>
            <pc:docMk/>
            <pc:sldMk cId="3247389060" sldId="267"/>
            <ac:spMk id="1044" creationId="{36EE17F1-6A7B-4866-9463-8932E9C1BA2A}"/>
          </ac:spMkLst>
        </pc:spChg>
        <pc:spChg chg="add">
          <ac:chgData name="Coufal Petr" userId="76484aeb-9507-44c9-a583-612a370dac90" providerId="ADAL" clId="{C2607EAC-B095-4983-88BB-3B3DA538DDA0}" dt="2023-01-23T19:16:26.289" v="624" actId="26606"/>
          <ac:spMkLst>
            <pc:docMk/>
            <pc:sldMk cId="3247389060" sldId="267"/>
            <ac:spMk id="1046" creationId="{0760E4C7-47B8-4356-ABCA-CC9C79E2D2B6}"/>
          </ac:spMkLst>
        </pc:spChg>
        <pc:spChg chg="add">
          <ac:chgData name="Coufal Petr" userId="76484aeb-9507-44c9-a583-612a370dac90" providerId="ADAL" clId="{C2607EAC-B095-4983-88BB-3B3DA538DDA0}" dt="2023-01-23T19:16:26.289" v="624" actId="26606"/>
          <ac:spMkLst>
            <pc:docMk/>
            <pc:sldMk cId="3247389060" sldId="267"/>
            <ac:spMk id="1048" creationId="{5C3A0317-07C5-421D-8353-23737ABDC422}"/>
          </ac:spMkLst>
        </pc:spChg>
        <pc:picChg chg="add mod">
          <ac:chgData name="Coufal Petr" userId="76484aeb-9507-44c9-a583-612a370dac90" providerId="ADAL" clId="{C2607EAC-B095-4983-88BB-3B3DA538DDA0}" dt="2023-01-23T19:16:26.289" v="624" actId="26606"/>
          <ac:picMkLst>
            <pc:docMk/>
            <pc:sldMk cId="3247389060" sldId="267"/>
            <ac:picMk id="1026" creationId="{BDCC6388-6A07-E31E-9156-BE05EA8D3403}"/>
          </ac:picMkLst>
        </pc:picChg>
        <pc:picChg chg="add mod ord">
          <ac:chgData name="Coufal Petr" userId="76484aeb-9507-44c9-a583-612a370dac90" providerId="ADAL" clId="{C2607EAC-B095-4983-88BB-3B3DA538DDA0}" dt="2023-01-23T19:16:26.289" v="624" actId="26606"/>
          <ac:picMkLst>
            <pc:docMk/>
            <pc:sldMk cId="3247389060" sldId="267"/>
            <ac:picMk id="1028" creationId="{CCFB27D4-B1E2-5CE7-79FF-375172F3E0C3}"/>
          </ac:picMkLst>
        </pc:picChg>
        <pc:picChg chg="add del mod">
          <ac:chgData name="Coufal Petr" userId="76484aeb-9507-44c9-a583-612a370dac90" providerId="ADAL" clId="{C2607EAC-B095-4983-88BB-3B3DA538DDA0}" dt="2023-01-23T19:07:41.344" v="587" actId="21"/>
          <ac:picMkLst>
            <pc:docMk/>
            <pc:sldMk cId="3247389060" sldId="267"/>
            <ac:picMk id="1030" creationId="{E9EAA587-05FF-0439-E536-EFCBE707D0C4}"/>
          </ac:picMkLst>
        </pc:picChg>
        <pc:cxnChg chg="add del">
          <ac:chgData name="Coufal Petr" userId="76484aeb-9507-44c9-a583-612a370dac90" providerId="ADAL" clId="{C2607EAC-B095-4983-88BB-3B3DA538DDA0}" dt="2023-01-23T19:16:26.289" v="624" actId="26606"/>
          <ac:cxnSpMkLst>
            <pc:docMk/>
            <pc:sldMk cId="3247389060" sldId="267"/>
            <ac:cxnSpMk id="1033" creationId="{AEED5540-64E5-4258-ABA4-753F07B71B38}"/>
          </ac:cxnSpMkLst>
        </pc:cxnChg>
        <pc:cxnChg chg="add del">
          <ac:chgData name="Coufal Petr" userId="76484aeb-9507-44c9-a583-612a370dac90" providerId="ADAL" clId="{C2607EAC-B095-4983-88BB-3B3DA538DDA0}" dt="2023-01-23T19:16:26.289" v="624" actId="26606"/>
          <ac:cxnSpMkLst>
            <pc:docMk/>
            <pc:sldMk cId="3247389060" sldId="267"/>
            <ac:cxnSpMk id="1037" creationId="{414C5C93-B9E9-4392-ADCF-ABF21209DD56}"/>
          </ac:cxnSpMkLst>
        </pc:cxnChg>
        <pc:cxnChg chg="add">
          <ac:chgData name="Coufal Petr" userId="76484aeb-9507-44c9-a583-612a370dac90" providerId="ADAL" clId="{C2607EAC-B095-4983-88BB-3B3DA538DDA0}" dt="2023-01-23T19:16:26.289" v="624" actId="26606"/>
          <ac:cxnSpMkLst>
            <pc:docMk/>
            <pc:sldMk cId="3247389060" sldId="267"/>
            <ac:cxnSpMk id="1042" creationId="{AEED5540-64E5-4258-ABA4-753F07B71B38}"/>
          </ac:cxnSpMkLst>
        </pc:cxnChg>
        <pc:cxnChg chg="add">
          <ac:chgData name="Coufal Petr" userId="76484aeb-9507-44c9-a583-612a370dac90" providerId="ADAL" clId="{C2607EAC-B095-4983-88BB-3B3DA538DDA0}" dt="2023-01-23T19:16:26.289" v="624" actId="26606"/>
          <ac:cxnSpMkLst>
            <pc:docMk/>
            <pc:sldMk cId="3247389060" sldId="267"/>
            <ac:cxnSpMk id="1050" creationId="{414C5C93-B9E9-4392-ADCF-ABF21209DD56}"/>
          </ac:cxnSpMkLst>
        </pc:cxnChg>
      </pc:sldChg>
      <pc:sldChg chg="addSp delSp modSp add mod setClrOvrMap">
        <pc:chgData name="Coufal Petr" userId="76484aeb-9507-44c9-a583-612a370dac90" providerId="ADAL" clId="{C2607EAC-B095-4983-88BB-3B3DA538DDA0}" dt="2023-01-23T19:27:21.624" v="812" actId="20577"/>
        <pc:sldMkLst>
          <pc:docMk/>
          <pc:sldMk cId="2959111199" sldId="268"/>
        </pc:sldMkLst>
        <pc:spChg chg="mod">
          <ac:chgData name="Coufal Petr" userId="76484aeb-9507-44c9-a583-612a370dac90" providerId="ADAL" clId="{C2607EAC-B095-4983-88BB-3B3DA538DDA0}" dt="2023-01-23T19:27:21.624" v="812" actId="20577"/>
          <ac:spMkLst>
            <pc:docMk/>
            <pc:sldMk cId="2959111199" sldId="268"/>
            <ac:spMk id="2" creationId="{9BC5571E-E59B-74E6-145E-C986C96FF1E1}"/>
          </ac:spMkLst>
        </pc:spChg>
        <pc:spChg chg="add mod">
          <ac:chgData name="Coufal Petr" userId="76484aeb-9507-44c9-a583-612a370dac90" providerId="ADAL" clId="{C2607EAC-B095-4983-88BB-3B3DA538DDA0}" dt="2023-01-23T19:18:46.267" v="733" actId="20577"/>
          <ac:spMkLst>
            <pc:docMk/>
            <pc:sldMk cId="2959111199" sldId="268"/>
            <ac:spMk id="3" creationId="{158541BE-23C6-E1B5-C7D6-6AB36AE9901F}"/>
          </ac:spMkLst>
        </pc:spChg>
        <pc:spChg chg="add mod">
          <ac:chgData name="Coufal Petr" userId="76484aeb-9507-44c9-a583-612a370dac90" providerId="ADAL" clId="{C2607EAC-B095-4983-88BB-3B3DA538DDA0}" dt="2023-01-23T19:18:51.863" v="737" actId="20577"/>
          <ac:spMkLst>
            <pc:docMk/>
            <pc:sldMk cId="2959111199" sldId="268"/>
            <ac:spMk id="4" creationId="{167EED11-3DF9-485F-7468-524D8A51F916}"/>
          </ac:spMkLst>
        </pc:spChg>
        <pc:spChg chg="del">
          <ac:chgData name="Coufal Petr" userId="76484aeb-9507-44c9-a583-612a370dac90" providerId="ADAL" clId="{C2607EAC-B095-4983-88BB-3B3DA538DDA0}" dt="2023-01-23T19:16:09.353" v="623" actId="26606"/>
          <ac:spMkLst>
            <pc:docMk/>
            <pc:sldMk cId="2959111199" sldId="268"/>
            <ac:spMk id="1035" creationId="{7D5176BE-8078-4E8C-8FD1-4EE28C170BC6}"/>
          </ac:spMkLst>
        </pc:spChg>
        <pc:spChg chg="add">
          <ac:chgData name="Coufal Petr" userId="76484aeb-9507-44c9-a583-612a370dac90" providerId="ADAL" clId="{C2607EAC-B095-4983-88BB-3B3DA538DDA0}" dt="2023-01-23T19:16:09.353" v="623" actId="26606"/>
          <ac:spMkLst>
            <pc:docMk/>
            <pc:sldMk cId="2959111199" sldId="268"/>
            <ac:spMk id="2059" creationId="{36EE17F1-6A7B-4866-9463-8932E9C1BA2A}"/>
          </ac:spMkLst>
        </pc:spChg>
        <pc:spChg chg="add">
          <ac:chgData name="Coufal Petr" userId="76484aeb-9507-44c9-a583-612a370dac90" providerId="ADAL" clId="{C2607EAC-B095-4983-88BB-3B3DA538DDA0}" dt="2023-01-23T19:16:09.353" v="623" actId="26606"/>
          <ac:spMkLst>
            <pc:docMk/>
            <pc:sldMk cId="2959111199" sldId="268"/>
            <ac:spMk id="2061" creationId="{0760E4C7-47B8-4356-ABCA-CC9C79E2D2B6}"/>
          </ac:spMkLst>
        </pc:spChg>
        <pc:spChg chg="add">
          <ac:chgData name="Coufal Petr" userId="76484aeb-9507-44c9-a583-612a370dac90" providerId="ADAL" clId="{C2607EAC-B095-4983-88BB-3B3DA538DDA0}" dt="2023-01-23T19:16:09.353" v="623" actId="26606"/>
          <ac:spMkLst>
            <pc:docMk/>
            <pc:sldMk cId="2959111199" sldId="268"/>
            <ac:spMk id="2063" creationId="{5C3A0317-07C5-421D-8353-23737ABDC422}"/>
          </ac:spMkLst>
        </pc:spChg>
        <pc:picChg chg="del">
          <ac:chgData name="Coufal Petr" userId="76484aeb-9507-44c9-a583-612a370dac90" providerId="ADAL" clId="{C2607EAC-B095-4983-88BB-3B3DA538DDA0}" dt="2023-01-23T19:04:48.258" v="581" actId="478"/>
          <ac:picMkLst>
            <pc:docMk/>
            <pc:sldMk cId="2959111199" sldId="268"/>
            <ac:picMk id="1026" creationId="{BDCC6388-6A07-E31E-9156-BE05EA8D3403}"/>
          </ac:picMkLst>
        </pc:picChg>
        <pc:picChg chg="del">
          <ac:chgData name="Coufal Petr" userId="76484aeb-9507-44c9-a583-612a370dac90" providerId="ADAL" clId="{C2607EAC-B095-4983-88BB-3B3DA538DDA0}" dt="2023-01-23T19:04:47.449" v="580" actId="478"/>
          <ac:picMkLst>
            <pc:docMk/>
            <pc:sldMk cId="2959111199" sldId="268"/>
            <ac:picMk id="1028" creationId="{CCFB27D4-B1E2-5CE7-79FF-375172F3E0C3}"/>
          </ac:picMkLst>
        </pc:picChg>
        <pc:picChg chg="add mod">
          <ac:chgData name="Coufal Petr" userId="76484aeb-9507-44c9-a583-612a370dac90" providerId="ADAL" clId="{C2607EAC-B095-4983-88BB-3B3DA538DDA0}" dt="2023-01-23T19:16:09.353" v="623" actId="26606"/>
          <ac:picMkLst>
            <pc:docMk/>
            <pc:sldMk cId="2959111199" sldId="268"/>
            <ac:picMk id="2050" creationId="{5D6D0E7C-78B0-DDB6-89F2-E8C5421EC5C6}"/>
          </ac:picMkLst>
        </pc:picChg>
        <pc:picChg chg="add mod">
          <ac:chgData name="Coufal Petr" userId="76484aeb-9507-44c9-a583-612a370dac90" providerId="ADAL" clId="{C2607EAC-B095-4983-88BB-3B3DA538DDA0}" dt="2023-01-23T19:16:09.353" v="623" actId="26606"/>
          <ac:picMkLst>
            <pc:docMk/>
            <pc:sldMk cId="2959111199" sldId="268"/>
            <ac:picMk id="2052" creationId="{5FD19200-A8F1-3BBE-09DE-BE0DBB218A2D}"/>
          </ac:picMkLst>
        </pc:picChg>
        <pc:cxnChg chg="del">
          <ac:chgData name="Coufal Petr" userId="76484aeb-9507-44c9-a583-612a370dac90" providerId="ADAL" clId="{C2607EAC-B095-4983-88BB-3B3DA538DDA0}" dt="2023-01-23T19:16:09.353" v="623" actId="26606"/>
          <ac:cxnSpMkLst>
            <pc:docMk/>
            <pc:sldMk cId="2959111199" sldId="268"/>
            <ac:cxnSpMk id="1033" creationId="{AEED5540-64E5-4258-ABA4-753F07B71B38}"/>
          </ac:cxnSpMkLst>
        </pc:cxnChg>
        <pc:cxnChg chg="del">
          <ac:chgData name="Coufal Petr" userId="76484aeb-9507-44c9-a583-612a370dac90" providerId="ADAL" clId="{C2607EAC-B095-4983-88BB-3B3DA538DDA0}" dt="2023-01-23T19:16:09.353" v="623" actId="26606"/>
          <ac:cxnSpMkLst>
            <pc:docMk/>
            <pc:sldMk cId="2959111199" sldId="268"/>
            <ac:cxnSpMk id="1037" creationId="{414C5C93-B9E9-4392-ADCF-ABF21209DD56}"/>
          </ac:cxnSpMkLst>
        </pc:cxnChg>
        <pc:cxnChg chg="add">
          <ac:chgData name="Coufal Petr" userId="76484aeb-9507-44c9-a583-612a370dac90" providerId="ADAL" clId="{C2607EAC-B095-4983-88BB-3B3DA538DDA0}" dt="2023-01-23T19:16:09.353" v="623" actId="26606"/>
          <ac:cxnSpMkLst>
            <pc:docMk/>
            <pc:sldMk cId="2959111199" sldId="268"/>
            <ac:cxnSpMk id="2057" creationId="{AEED5540-64E5-4258-ABA4-753F07B71B38}"/>
          </ac:cxnSpMkLst>
        </pc:cxnChg>
        <pc:cxnChg chg="add">
          <ac:chgData name="Coufal Petr" userId="76484aeb-9507-44c9-a583-612a370dac90" providerId="ADAL" clId="{C2607EAC-B095-4983-88BB-3B3DA538DDA0}" dt="2023-01-23T19:16:09.353" v="623" actId="26606"/>
          <ac:cxnSpMkLst>
            <pc:docMk/>
            <pc:sldMk cId="2959111199" sldId="268"/>
            <ac:cxnSpMk id="2065" creationId="{414C5C93-B9E9-4392-ADCF-ABF21209DD56}"/>
          </ac:cxnSpMkLst>
        </pc:cxnChg>
      </pc:sldChg>
      <pc:sldChg chg="addSp delSp modSp new mod setBg setClrOvrMap">
        <pc:chgData name="Coufal Petr" userId="76484aeb-9507-44c9-a583-612a370dac90" providerId="ADAL" clId="{C2607EAC-B095-4983-88BB-3B3DA538DDA0}" dt="2023-01-23T19:10:40.885" v="620" actId="14100"/>
        <pc:sldMkLst>
          <pc:docMk/>
          <pc:sldMk cId="1749687897" sldId="269"/>
        </pc:sldMkLst>
        <pc:spChg chg="mod">
          <ac:chgData name="Coufal Petr" userId="76484aeb-9507-44c9-a583-612a370dac90" providerId="ADAL" clId="{C2607EAC-B095-4983-88BB-3B3DA538DDA0}" dt="2023-01-23T19:10:30.561" v="617" actId="790"/>
          <ac:spMkLst>
            <pc:docMk/>
            <pc:sldMk cId="1749687897" sldId="269"/>
            <ac:spMk id="2" creationId="{83969F32-1779-6EC9-A2D6-3FF7FC244175}"/>
          </ac:spMkLst>
        </pc:spChg>
        <pc:spChg chg="del">
          <ac:chgData name="Coufal Petr" userId="76484aeb-9507-44c9-a583-612a370dac90" providerId="ADAL" clId="{C2607EAC-B095-4983-88BB-3B3DA538DDA0}" dt="2023-01-23T19:09:55.339" v="613" actId="478"/>
          <ac:spMkLst>
            <pc:docMk/>
            <pc:sldMk cId="1749687897" sldId="269"/>
            <ac:spMk id="3" creationId="{717AC6FF-8E91-6EFC-7F14-16022746A178}"/>
          </ac:spMkLst>
        </pc:spChg>
        <pc:spChg chg="add">
          <ac:chgData name="Coufal Petr" userId="76484aeb-9507-44c9-a583-612a370dac90" providerId="ADAL" clId="{C2607EAC-B095-4983-88BB-3B3DA538DDA0}" dt="2023-01-23T19:10:03.327" v="615" actId="26606"/>
          <ac:spMkLst>
            <pc:docMk/>
            <pc:sldMk cId="1749687897" sldId="269"/>
            <ac:spMk id="11" creationId="{40E0E787-6A3F-4579-9E73-AC9FBB0E3A45}"/>
          </ac:spMkLst>
        </pc:spChg>
        <pc:spChg chg="add">
          <ac:chgData name="Coufal Petr" userId="76484aeb-9507-44c9-a583-612a370dac90" providerId="ADAL" clId="{C2607EAC-B095-4983-88BB-3B3DA538DDA0}" dt="2023-01-23T19:10:03.327" v="615" actId="26606"/>
          <ac:spMkLst>
            <pc:docMk/>
            <pc:sldMk cId="1749687897" sldId="269"/>
            <ac:spMk id="13" creationId="{787B812C-3070-452B-83FE-78736A499F27}"/>
          </ac:spMkLst>
        </pc:spChg>
        <pc:picChg chg="add mod">
          <ac:chgData name="Coufal Petr" userId="76484aeb-9507-44c9-a583-612a370dac90" providerId="ADAL" clId="{C2607EAC-B095-4983-88BB-3B3DA538DDA0}" dt="2023-01-23T19:10:40.885" v="620" actId="14100"/>
          <ac:picMkLst>
            <pc:docMk/>
            <pc:sldMk cId="1749687897" sldId="269"/>
            <ac:picMk id="4" creationId="{49E84C4E-B9A0-74F4-7C6F-FA906A5F2129}"/>
          </ac:picMkLst>
        </pc:picChg>
        <pc:cxnChg chg="add">
          <ac:chgData name="Coufal Petr" userId="76484aeb-9507-44c9-a583-612a370dac90" providerId="ADAL" clId="{C2607EAC-B095-4983-88BB-3B3DA538DDA0}" dt="2023-01-23T19:10:03.327" v="615" actId="26606"/>
          <ac:cxnSpMkLst>
            <pc:docMk/>
            <pc:sldMk cId="1749687897" sldId="269"/>
            <ac:cxnSpMk id="9" creationId="{AEED5540-64E5-4258-ABA4-753F07B71B38}"/>
          </ac:cxnSpMkLst>
        </pc:cxnChg>
        <pc:cxnChg chg="add">
          <ac:chgData name="Coufal Petr" userId="76484aeb-9507-44c9-a583-612a370dac90" providerId="ADAL" clId="{C2607EAC-B095-4983-88BB-3B3DA538DDA0}" dt="2023-01-23T19:10:03.327" v="615" actId="26606"/>
          <ac:cxnSpMkLst>
            <pc:docMk/>
            <pc:sldMk cId="1749687897" sldId="269"/>
            <ac:cxnSpMk id="15" creationId="{651B3B56-501F-42FF-8534-28EF7857BD40}"/>
          </ac:cxnSpMkLst>
        </pc:cxnChg>
      </pc:sldChg>
      <pc:sldChg chg="addSp delSp modSp new mod ord setBg">
        <pc:chgData name="Coufal Petr" userId="76484aeb-9507-44c9-a583-612a370dac90" providerId="ADAL" clId="{C2607EAC-B095-4983-88BB-3B3DA538DDA0}" dt="2023-01-23T19:26:32.362" v="810"/>
        <pc:sldMkLst>
          <pc:docMk/>
          <pc:sldMk cId="3564297895" sldId="270"/>
        </pc:sldMkLst>
        <pc:spChg chg="mod">
          <ac:chgData name="Coufal Petr" userId="76484aeb-9507-44c9-a583-612a370dac90" providerId="ADAL" clId="{C2607EAC-B095-4983-88BB-3B3DA538DDA0}" dt="2023-01-23T19:25:51.877" v="802" actId="2711"/>
          <ac:spMkLst>
            <pc:docMk/>
            <pc:sldMk cId="3564297895" sldId="270"/>
            <ac:spMk id="2" creationId="{1DDDD1A9-8D18-BE78-F666-248DAFECE39A}"/>
          </ac:spMkLst>
        </pc:spChg>
        <pc:spChg chg="del">
          <ac:chgData name="Coufal Petr" userId="76484aeb-9507-44c9-a583-612a370dac90" providerId="ADAL" clId="{C2607EAC-B095-4983-88BB-3B3DA538DDA0}" dt="2023-01-23T19:23:57.695" v="786" actId="478"/>
          <ac:spMkLst>
            <pc:docMk/>
            <pc:sldMk cId="3564297895" sldId="270"/>
            <ac:spMk id="3" creationId="{CA1D3699-91B6-148E-137F-FE0A8028A51A}"/>
          </ac:spMkLst>
        </pc:spChg>
        <pc:spChg chg="add del">
          <ac:chgData name="Coufal Petr" userId="76484aeb-9507-44c9-a583-612a370dac90" providerId="ADAL" clId="{C2607EAC-B095-4983-88BB-3B3DA538DDA0}" dt="2023-01-23T19:25:30.617" v="795" actId="26606"/>
          <ac:spMkLst>
            <pc:docMk/>
            <pc:sldMk cId="3564297895" sldId="270"/>
            <ac:spMk id="5133" creationId="{055BEBF3-DFCD-47AA-B145-ADA107FAA582}"/>
          </ac:spMkLst>
        </pc:spChg>
        <pc:spChg chg="add del">
          <ac:chgData name="Coufal Petr" userId="76484aeb-9507-44c9-a583-612a370dac90" providerId="ADAL" clId="{C2607EAC-B095-4983-88BB-3B3DA538DDA0}" dt="2023-01-23T19:25:30.617" v="795" actId="26606"/>
          <ac:spMkLst>
            <pc:docMk/>
            <pc:sldMk cId="3564297895" sldId="270"/>
            <ac:spMk id="5135" creationId="{40E0E787-6A3F-4579-9E73-AC9FBB0E3A45}"/>
          </ac:spMkLst>
        </pc:spChg>
        <pc:spChg chg="add">
          <ac:chgData name="Coufal Petr" userId="76484aeb-9507-44c9-a583-612a370dac90" providerId="ADAL" clId="{C2607EAC-B095-4983-88BB-3B3DA538DDA0}" dt="2023-01-23T19:25:30.617" v="795" actId="26606"/>
          <ac:spMkLst>
            <pc:docMk/>
            <pc:sldMk cId="3564297895" sldId="270"/>
            <ac:spMk id="5144" creationId="{152A56BA-3A0A-4BA7-80D6-2E9A479F2784}"/>
          </ac:spMkLst>
        </pc:spChg>
        <pc:spChg chg="add">
          <ac:chgData name="Coufal Petr" userId="76484aeb-9507-44c9-a583-612a370dac90" providerId="ADAL" clId="{C2607EAC-B095-4983-88BB-3B3DA538DDA0}" dt="2023-01-23T19:25:30.617" v="795" actId="26606"/>
          <ac:spMkLst>
            <pc:docMk/>
            <pc:sldMk cId="3564297895" sldId="270"/>
            <ac:spMk id="5146" creationId="{40E0E787-6A3F-4579-9E73-AC9FBB0E3A45}"/>
          </ac:spMkLst>
        </pc:spChg>
        <pc:spChg chg="add">
          <ac:chgData name="Coufal Petr" userId="76484aeb-9507-44c9-a583-612a370dac90" providerId="ADAL" clId="{C2607EAC-B095-4983-88BB-3B3DA538DDA0}" dt="2023-01-23T19:25:30.617" v="795" actId="26606"/>
          <ac:spMkLst>
            <pc:docMk/>
            <pc:sldMk cId="3564297895" sldId="270"/>
            <ac:spMk id="5148" creationId="{787B812C-3070-452B-83FE-78736A499F27}"/>
          </ac:spMkLst>
        </pc:spChg>
        <pc:picChg chg="add mod ord">
          <ac:chgData name="Coufal Petr" userId="76484aeb-9507-44c9-a583-612a370dac90" providerId="ADAL" clId="{C2607EAC-B095-4983-88BB-3B3DA538DDA0}" dt="2023-01-23T19:26:11.779" v="808" actId="1076"/>
          <ac:picMkLst>
            <pc:docMk/>
            <pc:sldMk cId="3564297895" sldId="270"/>
            <ac:picMk id="5122" creationId="{2572005A-D69D-59B9-6FC1-97DBC833B755}"/>
          </ac:picMkLst>
        </pc:picChg>
        <pc:picChg chg="add del">
          <ac:chgData name="Coufal Petr" userId="76484aeb-9507-44c9-a583-612a370dac90" providerId="ADAL" clId="{C2607EAC-B095-4983-88BB-3B3DA538DDA0}" dt="2023-01-23T19:24:57.574" v="789" actId="478"/>
          <ac:picMkLst>
            <pc:docMk/>
            <pc:sldMk cId="3564297895" sldId="270"/>
            <ac:picMk id="5124" creationId="{9AFB69D7-76BB-D044-2C81-8CEEB29E137E}"/>
          </ac:picMkLst>
        </pc:picChg>
        <pc:picChg chg="add mod">
          <ac:chgData name="Coufal Petr" userId="76484aeb-9507-44c9-a583-612a370dac90" providerId="ADAL" clId="{C2607EAC-B095-4983-88BB-3B3DA538DDA0}" dt="2023-01-23T19:26:02.374" v="805" actId="1076"/>
          <ac:picMkLst>
            <pc:docMk/>
            <pc:sldMk cId="3564297895" sldId="270"/>
            <ac:picMk id="5126" creationId="{87CD349A-B0ED-128D-1B52-53E14F5AF0B6}"/>
          </ac:picMkLst>
        </pc:picChg>
        <pc:cxnChg chg="add del">
          <ac:chgData name="Coufal Petr" userId="76484aeb-9507-44c9-a583-612a370dac90" providerId="ADAL" clId="{C2607EAC-B095-4983-88BB-3B3DA538DDA0}" dt="2023-01-23T19:25:30.617" v="795" actId="26606"/>
          <ac:cxnSpMkLst>
            <pc:docMk/>
            <pc:sldMk cId="3564297895" sldId="270"/>
            <ac:cxnSpMk id="5131" creationId="{AEED5540-64E5-4258-ABA4-753F07B71B38}"/>
          </ac:cxnSpMkLst>
        </pc:cxnChg>
        <pc:cxnChg chg="add del">
          <ac:chgData name="Coufal Petr" userId="76484aeb-9507-44c9-a583-612a370dac90" providerId="ADAL" clId="{C2607EAC-B095-4983-88BB-3B3DA538DDA0}" dt="2023-01-23T19:25:30.617" v="795" actId="26606"/>
          <ac:cxnSpMkLst>
            <pc:docMk/>
            <pc:sldMk cId="3564297895" sldId="270"/>
            <ac:cxnSpMk id="5137" creationId="{651B3B56-501F-42FF-8534-28EF7857BD40}"/>
          </ac:cxnSpMkLst>
        </pc:cxnChg>
        <pc:cxnChg chg="add">
          <ac:chgData name="Coufal Petr" userId="76484aeb-9507-44c9-a583-612a370dac90" providerId="ADAL" clId="{C2607EAC-B095-4983-88BB-3B3DA538DDA0}" dt="2023-01-23T19:25:30.617" v="795" actId="26606"/>
          <ac:cxnSpMkLst>
            <pc:docMk/>
            <pc:sldMk cId="3564297895" sldId="270"/>
            <ac:cxnSpMk id="5142" creationId="{AEED5540-64E5-4258-ABA4-753F07B71B38}"/>
          </ac:cxnSpMkLst>
        </pc:cxnChg>
        <pc:cxnChg chg="add">
          <ac:chgData name="Coufal Petr" userId="76484aeb-9507-44c9-a583-612a370dac90" providerId="ADAL" clId="{C2607EAC-B095-4983-88BB-3B3DA538DDA0}" dt="2023-01-23T19:25:30.617" v="795" actId="26606"/>
          <ac:cxnSpMkLst>
            <pc:docMk/>
            <pc:sldMk cId="3564297895" sldId="270"/>
            <ac:cxnSpMk id="5150" creationId="{651B3B56-501F-42FF-8534-28EF7857BD40}"/>
          </ac:cxnSpMkLst>
        </pc:cxnChg>
      </pc:sldChg>
      <pc:sldChg chg="addSp delSp modSp new mod setBg setClrOvrMap">
        <pc:chgData name="Coufal Petr" userId="76484aeb-9507-44c9-a583-612a370dac90" providerId="ADAL" clId="{C2607EAC-B095-4983-88BB-3B3DA538DDA0}" dt="2023-01-23T19:37:52.933" v="1001" actId="14100"/>
        <pc:sldMkLst>
          <pc:docMk/>
          <pc:sldMk cId="4268839846" sldId="271"/>
        </pc:sldMkLst>
        <pc:spChg chg="mod">
          <ac:chgData name="Coufal Petr" userId="76484aeb-9507-44c9-a583-612a370dac90" providerId="ADAL" clId="{C2607EAC-B095-4983-88BB-3B3DA538DDA0}" dt="2023-01-23T19:37:52.933" v="1001" actId="14100"/>
          <ac:spMkLst>
            <pc:docMk/>
            <pc:sldMk cId="4268839846" sldId="271"/>
            <ac:spMk id="2" creationId="{2B177CAB-6889-46B7-F0FC-C15BE7DDCCA4}"/>
          </ac:spMkLst>
        </pc:spChg>
        <pc:spChg chg="mod">
          <ac:chgData name="Coufal Petr" userId="76484aeb-9507-44c9-a583-612a370dac90" providerId="ADAL" clId="{C2607EAC-B095-4983-88BB-3B3DA538DDA0}" dt="2023-01-23T19:37:43.740" v="997" actId="20577"/>
          <ac:spMkLst>
            <pc:docMk/>
            <pc:sldMk cId="4268839846" sldId="271"/>
            <ac:spMk id="3" creationId="{6EEE5384-41CF-673C-9E45-F32A14EE7191}"/>
          </ac:spMkLst>
        </pc:spChg>
        <pc:spChg chg="add del">
          <ac:chgData name="Coufal Petr" userId="76484aeb-9507-44c9-a583-612a370dac90" providerId="ADAL" clId="{C2607EAC-B095-4983-88BB-3B3DA538DDA0}" dt="2023-01-23T19:36:05.549" v="983" actId="26606"/>
          <ac:spMkLst>
            <pc:docMk/>
            <pc:sldMk cId="4268839846" sldId="271"/>
            <ac:spMk id="6151" creationId="{BCCA1F03-1978-4993-9625-ECC9A327C1F7}"/>
          </ac:spMkLst>
        </pc:spChg>
        <pc:spChg chg="add del">
          <ac:chgData name="Coufal Petr" userId="76484aeb-9507-44c9-a583-612a370dac90" providerId="ADAL" clId="{C2607EAC-B095-4983-88BB-3B3DA538DDA0}" dt="2023-01-23T19:36:05.549" v="983" actId="26606"/>
          <ac:spMkLst>
            <pc:docMk/>
            <pc:sldMk cId="4268839846" sldId="271"/>
            <ac:spMk id="6153" creationId="{1DF5ECF7-5D31-4B53-8384-8D36C1065B35}"/>
          </ac:spMkLst>
        </pc:spChg>
        <pc:spChg chg="add del">
          <ac:chgData name="Coufal Petr" userId="76484aeb-9507-44c9-a583-612a370dac90" providerId="ADAL" clId="{C2607EAC-B095-4983-88BB-3B3DA538DDA0}" dt="2023-01-23T19:37:24.244" v="993" actId="26606"/>
          <ac:spMkLst>
            <pc:docMk/>
            <pc:sldMk cId="4268839846" sldId="271"/>
            <ac:spMk id="6158" creationId="{35709097-1D5E-461B-A75A-2CB4E0B19297}"/>
          </ac:spMkLst>
        </pc:spChg>
        <pc:spChg chg="add del">
          <ac:chgData name="Coufal Petr" userId="76484aeb-9507-44c9-a583-612a370dac90" providerId="ADAL" clId="{C2607EAC-B095-4983-88BB-3B3DA538DDA0}" dt="2023-01-23T19:37:24.244" v="993" actId="26606"/>
          <ac:spMkLst>
            <pc:docMk/>
            <pc:sldMk cId="4268839846" sldId="271"/>
            <ac:spMk id="6160" creationId="{F8E7CE3D-756A-41A4-9B20-2A2FC3A1E40A}"/>
          </ac:spMkLst>
        </pc:spChg>
        <pc:spChg chg="add">
          <ac:chgData name="Coufal Petr" userId="76484aeb-9507-44c9-a583-612a370dac90" providerId="ADAL" clId="{C2607EAC-B095-4983-88BB-3B3DA538DDA0}" dt="2023-01-23T19:37:24.244" v="993" actId="26606"/>
          <ac:spMkLst>
            <pc:docMk/>
            <pc:sldMk cId="4268839846" sldId="271"/>
            <ac:spMk id="6167" creationId="{6A027DD1-A31E-4BED-83B8-ED31F386F011}"/>
          </ac:spMkLst>
        </pc:spChg>
        <pc:spChg chg="add">
          <ac:chgData name="Coufal Petr" userId="76484aeb-9507-44c9-a583-612a370dac90" providerId="ADAL" clId="{C2607EAC-B095-4983-88BB-3B3DA538DDA0}" dt="2023-01-23T19:37:24.244" v="993" actId="26606"/>
          <ac:spMkLst>
            <pc:docMk/>
            <pc:sldMk cId="4268839846" sldId="271"/>
            <ac:spMk id="6169" creationId="{961C2FB6-1414-4D9D-BE7A-1FF2A7AAECC6}"/>
          </ac:spMkLst>
        </pc:spChg>
        <pc:picChg chg="add mod ord">
          <ac:chgData name="Coufal Petr" userId="76484aeb-9507-44c9-a583-612a370dac90" providerId="ADAL" clId="{C2607EAC-B095-4983-88BB-3B3DA538DDA0}" dt="2023-01-23T19:37:24.244" v="993" actId="26606"/>
          <ac:picMkLst>
            <pc:docMk/>
            <pc:sldMk cId="4268839846" sldId="271"/>
            <ac:picMk id="6146" creationId="{737C9F5A-84A4-7068-324C-81875810101B}"/>
          </ac:picMkLst>
        </pc:picChg>
        <pc:picChg chg="add mod ord">
          <ac:chgData name="Coufal Petr" userId="76484aeb-9507-44c9-a583-612a370dac90" providerId="ADAL" clId="{C2607EAC-B095-4983-88BB-3B3DA538DDA0}" dt="2023-01-23T19:37:24.244" v="993" actId="26606"/>
          <ac:picMkLst>
            <pc:docMk/>
            <pc:sldMk cId="4268839846" sldId="271"/>
            <ac:picMk id="6148" creationId="{949ADC45-4CF0-D823-4D37-9C0389528C20}"/>
          </ac:picMkLst>
        </pc:picChg>
        <pc:cxnChg chg="add del">
          <ac:chgData name="Coufal Petr" userId="76484aeb-9507-44c9-a583-612a370dac90" providerId="ADAL" clId="{C2607EAC-B095-4983-88BB-3B3DA538DDA0}" dt="2023-01-23T19:37:24.244" v="993" actId="26606"/>
          <ac:cxnSpMkLst>
            <pc:docMk/>
            <pc:sldMk cId="4268839846" sldId="271"/>
            <ac:cxnSpMk id="6162" creationId="{837CF948-9F12-4674-98E3-7A7FE57A1987}"/>
          </ac:cxnSpMkLst>
        </pc:cxnChg>
      </pc:sldChg>
      <pc:sldChg chg="addSp delSp modSp new mod setBg setClrOvrMap">
        <pc:chgData name="Coufal Petr" userId="76484aeb-9507-44c9-a583-612a370dac90" providerId="ADAL" clId="{C2607EAC-B095-4983-88BB-3B3DA538DDA0}" dt="2023-01-23T19:59:19.322" v="1339" actId="1076"/>
        <pc:sldMkLst>
          <pc:docMk/>
          <pc:sldMk cId="2362799802" sldId="272"/>
        </pc:sldMkLst>
        <pc:spChg chg="mod">
          <ac:chgData name="Coufal Petr" userId="76484aeb-9507-44c9-a583-612a370dac90" providerId="ADAL" clId="{C2607EAC-B095-4983-88BB-3B3DA538DDA0}" dt="2023-01-23T19:59:14.507" v="1338" actId="1076"/>
          <ac:spMkLst>
            <pc:docMk/>
            <pc:sldMk cId="2362799802" sldId="272"/>
            <ac:spMk id="2" creationId="{065516EE-F5F6-D8F4-F1AA-2486CC645B6E}"/>
          </ac:spMkLst>
        </pc:spChg>
        <pc:spChg chg="mod">
          <ac:chgData name="Coufal Petr" userId="76484aeb-9507-44c9-a583-612a370dac90" providerId="ADAL" clId="{C2607EAC-B095-4983-88BB-3B3DA538DDA0}" dt="2023-01-23T19:59:19.322" v="1339" actId="1076"/>
          <ac:spMkLst>
            <pc:docMk/>
            <pc:sldMk cId="2362799802" sldId="272"/>
            <ac:spMk id="3" creationId="{9DAF29C4-126B-713C-57DE-3C522EB4A70F}"/>
          </ac:spMkLst>
        </pc:spChg>
        <pc:spChg chg="del">
          <ac:chgData name="Coufal Petr" userId="76484aeb-9507-44c9-a583-612a370dac90" providerId="ADAL" clId="{C2607EAC-B095-4983-88BB-3B3DA538DDA0}" dt="2023-01-23T19:54:09.160" v="1163" actId="478"/>
          <ac:spMkLst>
            <pc:docMk/>
            <pc:sldMk cId="2362799802" sldId="272"/>
            <ac:spMk id="4" creationId="{E16F420B-C348-12C5-6CAA-73BA284BDDAD}"/>
          </ac:spMkLst>
        </pc:spChg>
        <pc:spChg chg="add">
          <ac:chgData name="Coufal Petr" userId="76484aeb-9507-44c9-a583-612a370dac90" providerId="ADAL" clId="{C2607EAC-B095-4983-88BB-3B3DA538DDA0}" dt="2023-01-23T19:57:10.599" v="1167" actId="26606"/>
          <ac:spMkLst>
            <pc:docMk/>
            <pc:sldMk cId="2362799802" sldId="272"/>
            <ac:spMk id="7179" creationId="{EAE3AEC3-BE10-4A84-9252-5CC087D13BFF}"/>
          </ac:spMkLst>
        </pc:spChg>
        <pc:picChg chg="add mod">
          <ac:chgData name="Coufal Petr" userId="76484aeb-9507-44c9-a583-612a370dac90" providerId="ADAL" clId="{C2607EAC-B095-4983-88BB-3B3DA538DDA0}" dt="2023-01-23T19:57:10.599" v="1167" actId="26606"/>
          <ac:picMkLst>
            <pc:docMk/>
            <pc:sldMk cId="2362799802" sldId="272"/>
            <ac:picMk id="7170" creationId="{631412BA-082E-293E-45C6-BB57E9D115C9}"/>
          </ac:picMkLst>
        </pc:picChg>
        <pc:picChg chg="add mod">
          <ac:chgData name="Coufal Petr" userId="76484aeb-9507-44c9-a583-612a370dac90" providerId="ADAL" clId="{C2607EAC-B095-4983-88BB-3B3DA538DDA0}" dt="2023-01-23T19:57:10.599" v="1167" actId="26606"/>
          <ac:picMkLst>
            <pc:docMk/>
            <pc:sldMk cId="2362799802" sldId="272"/>
            <ac:picMk id="7172" creationId="{36A53A5E-42F0-3B5D-624C-78ABC84AF35D}"/>
          </ac:picMkLst>
        </pc:picChg>
        <pc:picChg chg="add mod ord">
          <ac:chgData name="Coufal Petr" userId="76484aeb-9507-44c9-a583-612a370dac90" providerId="ADAL" clId="{C2607EAC-B095-4983-88BB-3B3DA538DDA0}" dt="2023-01-23T19:57:10.599" v="1167" actId="26606"/>
          <ac:picMkLst>
            <pc:docMk/>
            <pc:sldMk cId="2362799802" sldId="272"/>
            <ac:picMk id="7174" creationId="{EF0D70DC-F08A-FB6F-37D7-133A3B105BE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713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6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7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0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45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2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56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76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0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3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0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73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oYgjo0YCd8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D064A1F6-37CC-1AE2-CFF1-8E957DD48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1" b="285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D9AADB-3C09-45F7-99F1-39BFA1950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2728686"/>
            <a:ext cx="12192000" cy="412931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3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4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4C64F7-F935-B1EE-AECA-FBCF228D5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1" y="2286000"/>
            <a:ext cx="10143264" cy="2737367"/>
          </a:xfrm>
        </p:spPr>
        <p:txBody>
          <a:bodyPr>
            <a:normAutofit/>
          </a:bodyPr>
          <a:lstStyle/>
          <a:p>
            <a:r>
              <a:rPr lang="cs-CZ" sz="5400" dirty="0">
                <a:solidFill>
                  <a:srgbClr val="FFFFFF"/>
                </a:solidFill>
                <a:latin typeface="Arial Black" panose="020B0A04020102020204" pitchFamily="34" charset="0"/>
              </a:rPr>
              <a:t>Kvasinky, plísně, houby a Lišejníky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C92A212-A453-8650-947B-6F684EDF6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1" y="5466052"/>
            <a:ext cx="9705113" cy="934745"/>
          </a:xfrm>
        </p:spPr>
        <p:txBody>
          <a:bodyPr>
            <a:normAutofit fontScale="92500" lnSpcReduction="20000"/>
          </a:bodyPr>
          <a:lstStyle/>
          <a:p>
            <a:r>
              <a:rPr lang="cs-CZ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Pojmy: Pučení, Heterotrofní, jednobuněčné, mnohobuněčné, výroba piva a vína, Plísně, Houby, Lišejníky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327343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20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8" name="Rectangle 3087">
            <a:extLst>
              <a:ext uri="{FF2B5EF4-FFF2-40B4-BE49-F238E27FC236}">
                <a16:creationId xmlns:a16="http://schemas.microsoft.com/office/drawing/2014/main" id="{EAE3AEC3-BE10-4A84-9252-5CC087D13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4B4F42-7C9D-78D8-05C7-E1DBAC013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209551"/>
            <a:ext cx="4952999" cy="1345562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Plísně</a:t>
            </a:r>
            <a:br>
              <a:rPr lang="cs-CZ" sz="3600" dirty="0">
                <a:latin typeface="Arial Black" panose="020B0A04020102020204" pitchFamily="34" charset="0"/>
              </a:rPr>
            </a:br>
            <a:r>
              <a:rPr lang="cs-CZ" sz="1800" dirty="0">
                <a:latin typeface="Arial Black" panose="020B0A04020102020204" pitchFamily="34" charset="0"/>
              </a:rPr>
              <a:t>houby bez plodnic</a:t>
            </a:r>
            <a:endParaRPr lang="cs-CZ" sz="36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5ACAC-9657-07F1-1E09-B07E793E1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742731"/>
            <a:ext cx="4358926" cy="4730044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Mnohobuněčné organismy, často počátek rozkladných procesů;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houby bez plodnic;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Vlhká místa, potraviny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rozkladu, chleba …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Nejznámější asi Plíseň hlavičková.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Deratizace Šulc">
            <a:extLst>
              <a:ext uri="{FF2B5EF4-FFF2-40B4-BE49-F238E27FC236}">
                <a16:creationId xmlns:a16="http://schemas.microsoft.com/office/drawing/2014/main" id="{A62E01CD-D6CA-E0D5-80B3-AF9A46939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r="20007" b="-2"/>
          <a:stretch/>
        </p:blipFill>
        <p:spPr bwMode="auto">
          <a:xfrm>
            <a:off x="6095997" y="-5767"/>
            <a:ext cx="3059881" cy="34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lísně">
            <a:extLst>
              <a:ext uri="{FF2B5EF4-FFF2-40B4-BE49-F238E27FC236}">
                <a16:creationId xmlns:a16="http://schemas.microsoft.com/office/drawing/2014/main" id="{25EFD272-B2DA-D0CC-A6A8-85288B995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" r="-2" b="9260"/>
          <a:stretch/>
        </p:blipFill>
        <p:spPr bwMode="auto">
          <a:xfrm>
            <a:off x="6095996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oč nekonzumovat plesnivé potraviny Co plísně udělají s… | iReceptář.cz">
            <a:extLst>
              <a:ext uri="{FF2B5EF4-FFF2-40B4-BE49-F238E27FC236}">
                <a16:creationId xmlns:a16="http://schemas.microsoft.com/office/drawing/2014/main" id="{EE77AD6A-10CD-BE5E-9C67-F282AD975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r="31016" b="3"/>
          <a:stretch/>
        </p:blipFill>
        <p:spPr bwMode="auto">
          <a:xfrm>
            <a:off x="9132123" y="10"/>
            <a:ext cx="3059881" cy="34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90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9" name="Rectangle 4108">
            <a:extLst>
              <a:ext uri="{FF2B5EF4-FFF2-40B4-BE49-F238E27FC236}">
                <a16:creationId xmlns:a16="http://schemas.microsoft.com/office/drawing/2014/main" id="{9184DF83-39E6-4BDC-9E23-17F25AB44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B98793-B81E-07CF-96E5-C1B2EF734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1" y="904876"/>
            <a:ext cx="4638678" cy="1021643"/>
          </a:xfrm>
        </p:spPr>
        <p:txBody>
          <a:bodyPr>
            <a:normAutofit fontScale="90000"/>
          </a:bodyPr>
          <a:lstStyle/>
          <a:p>
            <a:r>
              <a:rPr lang="cs-CZ" sz="3600" i="0" dirty="0">
                <a:effectLst/>
                <a:latin typeface="Arial Black" panose="020B0A04020102020204" pitchFamily="34" charset="0"/>
              </a:rPr>
              <a:t>Štětičkovec</a:t>
            </a:r>
            <a:endParaRPr lang="cs-CZ" sz="36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E25D03-7C32-7E45-1FFD-BCFC72D53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47" y="2020710"/>
            <a:ext cx="4229103" cy="4075289"/>
          </a:xfrm>
        </p:spPr>
        <p:txBody>
          <a:bodyPr>
            <a:normAutofit/>
          </a:bodyPr>
          <a:lstStyle/>
          <a:p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Penicillium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Výroba antibiotik;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Zdroj enzymů do pracích prostředků; 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plísňové sýry /Camembert/.</a:t>
            </a:r>
          </a:p>
        </p:txBody>
      </p:sp>
      <p:pic>
        <p:nvPicPr>
          <p:cNvPr id="4102" name="Picture 6" descr="Den, kdy byl objeven penicilin (28. září 1928) | Stream">
            <a:extLst>
              <a:ext uri="{FF2B5EF4-FFF2-40B4-BE49-F238E27FC236}">
                <a16:creationId xmlns:a16="http://schemas.microsoft.com/office/drawing/2014/main" id="{69102CA8-8CF4-2D71-B619-DA416C2B0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r="38988" b="3"/>
          <a:stretch/>
        </p:blipFill>
        <p:spPr bwMode="auto">
          <a:xfrm>
            <a:off x="6096000" y="-9920"/>
            <a:ext cx="3048000" cy="344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DF298FE-3E4B-BBBA-998B-176A898D4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2" r="15250" b="-2"/>
          <a:stretch/>
        </p:blipFill>
        <p:spPr bwMode="auto">
          <a:xfrm>
            <a:off x="6096000" y="3427384"/>
            <a:ext cx="3048000" cy="344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5A9C0B9-2AEF-205C-3609-7CBCE373B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r="19155" b="-4"/>
          <a:stretch/>
        </p:blipFill>
        <p:spPr bwMode="auto">
          <a:xfrm>
            <a:off x="9144001" y="-9920"/>
            <a:ext cx="3048000" cy="344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A56F30F-F8BE-FD5E-8CE8-B71F7BB07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r="12398" b="-4"/>
          <a:stretch/>
        </p:blipFill>
        <p:spPr bwMode="auto">
          <a:xfrm>
            <a:off x="9144001" y="3427384"/>
            <a:ext cx="3048000" cy="344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402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7218290-08E7-4AB8-8549-F625B01F0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762D38-779A-33B8-E7D8-271CA41FD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762001"/>
            <a:ext cx="5008696" cy="1141004"/>
          </a:xfrm>
        </p:spPr>
        <p:txBody>
          <a:bodyPr>
            <a:normAutofit/>
          </a:bodyPr>
          <a:lstStyle/>
          <a:p>
            <a:r>
              <a:rPr lang="cs-CZ" sz="4800" b="1" dirty="0">
                <a:latin typeface="Arial Black" panose="020B0A04020102020204" pitchFamily="34" charset="0"/>
              </a:rPr>
              <a:t>Padlí</a:t>
            </a:r>
            <a:endParaRPr lang="cs-CZ" sz="48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DF4B46-3034-56FC-7E00-74747549A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107298"/>
            <a:ext cx="3548834" cy="3836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Bělavé povlaky na stoncích, listech, květech 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i plodech.</a:t>
            </a:r>
          </a:p>
          <a:p>
            <a:endParaRPr lang="cs-CZ" dirty="0"/>
          </a:p>
        </p:txBody>
      </p:sp>
      <p:pic>
        <p:nvPicPr>
          <p:cNvPr id="6" name="Picture 2" descr="Bráníme se proti padlí | Recepty prima nápadů">
            <a:extLst>
              <a:ext uri="{FF2B5EF4-FFF2-40B4-BE49-F238E27FC236}">
                <a16:creationId xmlns:a16="http://schemas.microsoft.com/office/drawing/2014/main" id="{2B5CBF3B-6A13-497C-55E7-A9764AC67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4" r="8245" b="-2"/>
          <a:stretch/>
        </p:blipFill>
        <p:spPr bwMode="auto">
          <a:xfrm>
            <a:off x="6639965" y="1114197"/>
            <a:ext cx="4629606" cy="4629606"/>
          </a:xfrm>
          <a:custGeom>
            <a:avLst/>
            <a:gdLst/>
            <a:ahLst/>
            <a:cxnLst/>
            <a:rect l="l" t="t" r="r" b="b"/>
            <a:pathLst>
              <a:path w="4629606" h="4629606">
                <a:moveTo>
                  <a:pt x="2314803" y="0"/>
                </a:moveTo>
                <a:cubicBezTo>
                  <a:pt x="3593233" y="0"/>
                  <a:pt x="4629606" y="1036373"/>
                  <a:pt x="4629606" y="2314803"/>
                </a:cubicBezTo>
                <a:cubicBezTo>
                  <a:pt x="4629606" y="3593233"/>
                  <a:pt x="3593233" y="4629606"/>
                  <a:pt x="2314803" y="4629606"/>
                </a:cubicBezTo>
                <a:cubicBezTo>
                  <a:pt x="1036373" y="4629606"/>
                  <a:pt x="0" y="3593233"/>
                  <a:pt x="0" y="2314803"/>
                </a:cubicBezTo>
                <a:cubicBezTo>
                  <a:pt x="0" y="1036373"/>
                  <a:pt x="1036373" y="0"/>
                  <a:pt x="231480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536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9" name="Rectangle 7178">
            <a:extLst>
              <a:ext uri="{FF2B5EF4-FFF2-40B4-BE49-F238E27FC236}">
                <a16:creationId xmlns:a16="http://schemas.microsoft.com/office/drawing/2014/main" id="{D70BC64E-B094-49DE-BD9C-DB662FCF5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Houby a lišejníky | Časopis ZŠ Bystři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616" y="2280355"/>
            <a:ext cx="4172688" cy="375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tavba těla :: Pančelč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469937"/>
            <a:ext cx="4991103" cy="461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2972" y="307137"/>
            <a:ext cx="7296153" cy="1238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>
                <a:latin typeface="Arial Black" panose="020B0A04020102020204" pitchFamily="34" charset="0"/>
              </a:rPr>
              <a:t>Houby </a:t>
            </a:r>
            <a:r>
              <a:rPr lang="cs-CZ" dirty="0">
                <a:latin typeface="Arial Black" panose="020B0A04020102020204" pitchFamily="34" charset="0"/>
              </a:rPr>
              <a:t>s plodnicemi</a:t>
            </a:r>
            <a:endParaRPr lang="cs-CZ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79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9" name="Straight Connector 819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Houbařský slovník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/>
          <a:stretch/>
        </p:blipFill>
        <p:spPr bwMode="auto">
          <a:xfrm>
            <a:off x="1" y="-1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Rectangle 8202">
            <a:extLst>
              <a:ext uri="{FF2B5EF4-FFF2-40B4-BE49-F238E27FC236}">
                <a16:creationId xmlns:a16="http://schemas.microsoft.com/office/drawing/2014/main" id="{87B080E6-308F-4DD8-A448-707DFB83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9259" y="3458832"/>
            <a:ext cx="7620000" cy="1905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Rourky a lupeny</a:t>
            </a:r>
          </a:p>
        </p:txBody>
      </p:sp>
      <p:cxnSp>
        <p:nvCxnSpPr>
          <p:cNvPr id="8205" name="Straight Connector 8204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3228" y="3795164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92F7BCDC-F09B-9A02-21A8-2F7E223CB63A}"/>
              </a:ext>
            </a:extLst>
          </p:cNvPr>
          <p:cNvSpPr txBox="1"/>
          <p:nvPr/>
        </p:nvSpPr>
        <p:spPr>
          <a:xfrm>
            <a:off x="3485606" y="5926245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(2021) Nejjedovatější houby ČR (TOP 10) - YouTube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9" name="Rectangle 7178">
            <a:extLst>
              <a:ext uri="{FF2B5EF4-FFF2-40B4-BE49-F238E27FC236}">
                <a16:creationId xmlns:a16="http://schemas.microsoft.com/office/drawing/2014/main" id="{EAE3AEC3-BE10-4A84-9252-5CC087D13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5516EE-F5F6-D8F4-F1AA-2486CC64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0" y="794680"/>
            <a:ext cx="4201749" cy="79311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10000"/>
              </a:lnSpc>
            </a:pPr>
            <a:r>
              <a:rPr lang="cs-CZ" sz="3200" dirty="0">
                <a:latin typeface="Arial Black" panose="020B0A04020102020204" pitchFamily="34" charset="0"/>
              </a:rPr>
              <a:t>Houby a jejich sběr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F29C4-126B-713C-57DE-3C522EB4A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1520" y="1711617"/>
            <a:ext cx="4391030" cy="478155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Houby jedlé;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Houby nejedlé;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Houby jedovaté;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Houby smrtelně jedovaté;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Sbíráme jen houby, které bezpečně známe;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případě otravy, pokrm zvrátit a vyhledat lékařskou pomoc.</a:t>
            </a:r>
          </a:p>
          <a:p>
            <a:endParaRPr lang="en-US" sz="1600" dirty="0"/>
          </a:p>
        </p:txBody>
      </p:sp>
      <p:pic>
        <p:nvPicPr>
          <p:cNvPr id="7174" name="Picture 6" descr="Jak poznat hřib satan a hořké hřiby: žlučník, kříšť a hřib… | iReceptář.cz">
            <a:extLst>
              <a:ext uri="{FF2B5EF4-FFF2-40B4-BE49-F238E27FC236}">
                <a16:creationId xmlns:a16="http://schemas.microsoft.com/office/drawing/2014/main" id="{EF0D70DC-F08A-FB6F-37D7-133A3B105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r="21249" b="2"/>
          <a:stretch/>
        </p:blipFill>
        <p:spPr bwMode="auto">
          <a:xfrm>
            <a:off x="6095997" y="-5767"/>
            <a:ext cx="3059881" cy="34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manita phalloides (muchomůrka zelená) | BioLib.cz">
            <a:extLst>
              <a:ext uri="{FF2B5EF4-FFF2-40B4-BE49-F238E27FC236}">
                <a16:creationId xmlns:a16="http://schemas.microsoft.com/office/drawing/2014/main" id="{631412BA-082E-293E-45C6-BB57E9D11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0" b="12985"/>
          <a:stretch/>
        </p:blipFill>
        <p:spPr bwMode="auto">
          <a:xfrm>
            <a:off x="6095996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6A53A5E-42F0-3B5D-624C-78ABC84AF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r="10060"/>
          <a:stretch/>
        </p:blipFill>
        <p:spPr bwMode="auto">
          <a:xfrm>
            <a:off x="9132123" y="10"/>
            <a:ext cx="3059881" cy="34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79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EAE3AEC3-BE10-4A84-9252-5CC087D13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Lišejník – Wikipedie">
            <a:extLst>
              <a:ext uri="{FF2B5EF4-FFF2-40B4-BE49-F238E27FC236}">
                <a16:creationId xmlns:a16="http://schemas.microsoft.com/office/drawing/2014/main" id="{9488258C-E3B6-934E-5C64-507090F11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r="21143"/>
          <a:stretch/>
        </p:blipFill>
        <p:spPr bwMode="auto">
          <a:xfrm>
            <a:off x="6095997" y="-5767"/>
            <a:ext cx="3059881" cy="34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išejníky na ovocných stromech škodí nebo ne?">
            <a:extLst>
              <a:ext uri="{FF2B5EF4-FFF2-40B4-BE49-F238E27FC236}">
                <a16:creationId xmlns:a16="http://schemas.microsoft.com/office/drawing/2014/main" id="{9503C6CF-FD36-5F30-49AC-789744FB1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3" b="3"/>
          <a:stretch/>
        </p:blipFill>
        <p:spPr bwMode="auto">
          <a:xfrm>
            <a:off x="6095996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inuty z Krkonoš: Tajemný svět lišejníků - YouTube">
            <a:extLst>
              <a:ext uri="{FF2B5EF4-FFF2-40B4-BE49-F238E27FC236}">
                <a16:creationId xmlns:a16="http://schemas.microsoft.com/office/drawing/2014/main" id="{33294131-D6C7-05F6-7CB5-FFB792E63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 r="23485" b="3"/>
          <a:stretch/>
        </p:blipFill>
        <p:spPr bwMode="auto">
          <a:xfrm>
            <a:off x="9132123" y="10"/>
            <a:ext cx="3059881" cy="34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D6D8298-26CA-7F3F-EEEA-98EFD3032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r="11042"/>
          <a:stretch/>
        </p:blipFill>
        <p:spPr bwMode="auto">
          <a:xfrm>
            <a:off x="3183233" y="293315"/>
            <a:ext cx="2765720" cy="263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ED2BDA-130D-49DC-E8C8-97E096128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99" y="1673058"/>
            <a:ext cx="5645075" cy="5538287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Organismus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složený z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houby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 řasy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/nebo sinice/;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Soužití na principu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symbiózy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Řasa zajišťuje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fotosyntézou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organické látky, houba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dodává vodu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Objevují se na místech kde jiné rostliny nenajdeme /malá vlhkost, málo světla, zima, velké horko/.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1B24859-AA7F-6A53-2801-84FD4FDEC6B9}"/>
              </a:ext>
            </a:extLst>
          </p:cNvPr>
          <p:cNvSpPr txBox="1"/>
          <p:nvPr/>
        </p:nvSpPr>
        <p:spPr>
          <a:xfrm>
            <a:off x="10140529" y="2880771"/>
            <a:ext cx="121609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dirty="0"/>
              <a:t>Terčovník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A1824C5-1424-1B53-0554-76CCD3BDC7EC}"/>
              </a:ext>
            </a:extLst>
          </p:cNvPr>
          <p:cNvSpPr txBox="1"/>
          <p:nvPr/>
        </p:nvSpPr>
        <p:spPr>
          <a:xfrm>
            <a:off x="7006015" y="2872119"/>
            <a:ext cx="121609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dirty="0" err="1"/>
              <a:t>Mapovník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08952A2-A46E-9F31-198A-32B991EBCFF0}"/>
              </a:ext>
            </a:extLst>
          </p:cNvPr>
          <p:cNvSpPr txBox="1"/>
          <p:nvPr/>
        </p:nvSpPr>
        <p:spPr>
          <a:xfrm>
            <a:off x="8402284" y="6260007"/>
            <a:ext cx="14596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dirty="0"/>
              <a:t>Dutohlávka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F2AFAB-3B7E-5EAF-78AE-726FFFA6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99" y="561975"/>
            <a:ext cx="5004226" cy="96442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3.Lišejníky</a:t>
            </a:r>
            <a:endParaRPr lang="cs-CZ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62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1265911B-1E2F-489E-97EF-A15A9299E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2119D4F1-CE65-4D74-A168-F27C15F1B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htějí si sami léčit kvasinky. Nystatin se u nás nedá koupit - Vitalia.cz">
            <a:extLst>
              <a:ext uri="{FF2B5EF4-FFF2-40B4-BE49-F238E27FC236}">
                <a16:creationId xmlns:a16="http://schemas.microsoft.com/office/drawing/2014/main" id="{736DBCA3-D0AE-770F-5D04-EA2A6A268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1" t="1" r="21264" b="1"/>
          <a:stretch/>
        </p:blipFill>
        <p:spPr bwMode="auto">
          <a:xfrm>
            <a:off x="21" y="10"/>
            <a:ext cx="6095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5D3004-F99D-960C-3C3F-DDF4E7E8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8" y="376858"/>
            <a:ext cx="4462452" cy="94711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cs-CZ" sz="4400" dirty="0">
                <a:solidFill>
                  <a:srgbClr val="FFFFFF"/>
                </a:solidFill>
                <a:latin typeface="Arial Black" panose="020B0A04020102020204" pitchFamily="34" charset="0"/>
              </a:rPr>
              <a:t>1.Kvasinky</a:t>
            </a:r>
            <a:endParaRPr lang="cs-CZ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30E74E-0760-044D-B5A8-34F328724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3231" y="583164"/>
            <a:ext cx="4591071" cy="4651022"/>
          </a:xfrm>
        </p:spPr>
        <p:txBody>
          <a:bodyPr anchor="t">
            <a:norm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Výskyt v půdě, na těle rostlin, zvířat, lidí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Lidmi využívány již odpradávna (kvašené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nápoje, rýže, med a ovoce);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Vzácně způsobují nemoci.</a:t>
            </a:r>
          </a:p>
        </p:txBody>
      </p:sp>
      <p:pic>
        <p:nvPicPr>
          <p:cNvPr id="12" name="Picture 2" descr="Kvasinky › Přírodopis › Uč se online! ✍️ - Vše co potřebuješ do školy">
            <a:extLst>
              <a:ext uri="{FF2B5EF4-FFF2-40B4-BE49-F238E27FC236}">
                <a16:creationId xmlns:a16="http://schemas.microsoft.com/office/drawing/2014/main" id="{3F0A8F88-930E-E22F-EE66-018E3C0BA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4045093"/>
            <a:ext cx="3114675" cy="28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12244B66-D65E-364D-C677-989EB2634FD0}"/>
              </a:ext>
            </a:extLst>
          </p:cNvPr>
          <p:cNvSpPr txBox="1">
            <a:spLocks/>
          </p:cNvSpPr>
          <p:nvPr/>
        </p:nvSpPr>
        <p:spPr>
          <a:xfrm>
            <a:off x="692949" y="1318592"/>
            <a:ext cx="4976845" cy="530542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Jednobuněčné houby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Velmi malé, eukaryotského typu pozorovatelné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 mikroskopu;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Rozmnožují se pučením nepohlavně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Nemají chlorofyl, živí se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 vnějšího prostředí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heterotrofně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5D6AD00-E6A1-7603-AC88-817855DB72DC}"/>
              </a:ext>
            </a:extLst>
          </p:cNvPr>
          <p:cNvCxnSpPr/>
          <p:nvPr/>
        </p:nvCxnSpPr>
        <p:spPr>
          <a:xfrm>
            <a:off x="5214970" y="3971304"/>
            <a:ext cx="4376705" cy="5540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679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7B812C-3070-452B-83FE-78736A499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969F32-1779-6EC9-A2D6-3FF7FC24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97740"/>
            <a:ext cx="3810000" cy="15827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 Black" panose="020B0A04020102020204" pitchFamily="34" charset="0"/>
              </a:rPr>
              <a:t>Buňka kvasinky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9E84C4E-B9A0-74F4-7C6F-FA906A5F2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2606" y="1219394"/>
            <a:ext cx="5902009" cy="452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9708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687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42" name="Straight Connector 5141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44" name="Rectangle 5143">
            <a:extLst>
              <a:ext uri="{FF2B5EF4-FFF2-40B4-BE49-F238E27FC236}">
                <a16:creationId xmlns:a16="http://schemas.microsoft.com/office/drawing/2014/main" id="{152A56BA-3A0A-4BA7-80D6-2E9A479F2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6" name="Rectangle 5145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48" name="Oval 5147">
            <a:extLst>
              <a:ext uri="{FF2B5EF4-FFF2-40B4-BE49-F238E27FC236}">
                <a16:creationId xmlns:a16="http://schemas.microsoft.com/office/drawing/2014/main" id="{787B812C-3070-452B-83FE-78736A499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DDD1A9-8D18-BE78-F666-248DAFECE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97740"/>
            <a:ext cx="3810000" cy="15827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Alkoholové kvašení</a:t>
            </a:r>
          </a:p>
        </p:txBody>
      </p:sp>
      <p:pic>
        <p:nvPicPr>
          <p:cNvPr id="5126" name="Picture 6" descr="Alkoholy – methanol, ethanol, glycerol › Chemie › Uč se online! ✍️ - Vše co  potřebuješ do školy">
            <a:extLst>
              <a:ext uri="{FF2B5EF4-FFF2-40B4-BE49-F238E27FC236}">
                <a16:creationId xmlns:a16="http://schemas.microsoft.com/office/drawing/2014/main" id="{87CD349A-B0ED-128D-1B52-53E14F5AF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2526" y="447036"/>
            <a:ext cx="7181344" cy="133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ádanka alkoholového kvašení a pře o to, zda je kvasinka živá, či neživá  (období 1789–1850) | MojeLahve.cz">
            <a:extLst>
              <a:ext uri="{FF2B5EF4-FFF2-40B4-BE49-F238E27FC236}">
                <a16:creationId xmlns:a16="http://schemas.microsoft.com/office/drawing/2014/main" id="{2572005A-D69D-59B9-6FC1-97DBC833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8947" y="2097740"/>
            <a:ext cx="5869856" cy="400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0" name="Straight Connector 5149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29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36EE17F1-6A7B-4866-9463-8932E9C1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8" name="Oval 1047">
            <a:extLst>
              <a:ext uri="{FF2B5EF4-FFF2-40B4-BE49-F238E27FC236}">
                <a16:creationId xmlns:a16="http://schemas.microsoft.com/office/drawing/2014/main" id="{5C3A0317-07C5-421D-8353-23737ABD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C5571E-E59B-74E6-145E-C986C96F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66" y="2393397"/>
            <a:ext cx="3829433" cy="12443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Kde se setkáme 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s kvasinkami</a:t>
            </a:r>
          </a:p>
        </p:txBody>
      </p:sp>
      <p:pic>
        <p:nvPicPr>
          <p:cNvPr id="1026" name="Picture 2" descr="Chleba je boží dar, nesmí přijít na zmar - Ekucharka.cz">
            <a:extLst>
              <a:ext uri="{FF2B5EF4-FFF2-40B4-BE49-F238E27FC236}">
                <a16:creationId xmlns:a16="http://schemas.microsoft.com/office/drawing/2014/main" id="{BDCC6388-6A07-E31E-9156-BE05EA8D3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" b="14237"/>
          <a:stretch/>
        </p:blipFill>
        <p:spPr bwMode="auto">
          <a:xfrm>
            <a:off x="6096000" y="3430571"/>
            <a:ext cx="6096000" cy="34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oždí » Češka z Česka">
            <a:extLst>
              <a:ext uri="{FF2B5EF4-FFF2-40B4-BE49-F238E27FC236}">
                <a16:creationId xmlns:a16="http://schemas.microsoft.com/office/drawing/2014/main" id="{CCFB27D4-B1E2-5CE7-79FF-375172F3E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6034"/>
          <a:stretch/>
        </p:blipFill>
        <p:spPr bwMode="auto">
          <a:xfrm>
            <a:off x="6096000" y="-1"/>
            <a:ext cx="6096000" cy="34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A8D7DD46-9877-D8BD-72AF-22487939511C}"/>
              </a:ext>
            </a:extLst>
          </p:cNvPr>
          <p:cNvSpPr txBox="1"/>
          <p:nvPr/>
        </p:nvSpPr>
        <p:spPr>
          <a:xfrm>
            <a:off x="9576127" y="2816451"/>
            <a:ext cx="2295753" cy="369332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Pekařské droždí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6394C34-6B12-B64C-C170-2065ED9346C5}"/>
              </a:ext>
            </a:extLst>
          </p:cNvPr>
          <p:cNvSpPr txBox="1"/>
          <p:nvPr/>
        </p:nvSpPr>
        <p:spPr>
          <a:xfrm>
            <a:off x="9576127" y="6243880"/>
            <a:ext cx="2295753" cy="369332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Výroba chleba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7389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36EE17F1-6A7B-4866-9463-8932E9C1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63" name="Oval 2062">
            <a:extLst>
              <a:ext uri="{FF2B5EF4-FFF2-40B4-BE49-F238E27FC236}">
                <a16:creationId xmlns:a16="http://schemas.microsoft.com/office/drawing/2014/main" id="{5C3A0317-07C5-421D-8353-23737ABD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C5571E-E59B-74E6-145E-C986C96F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66" y="2393397"/>
            <a:ext cx="3829433" cy="12443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Kde se setkáme 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s kvasinkami</a:t>
            </a:r>
          </a:p>
        </p:txBody>
      </p:sp>
      <p:pic>
        <p:nvPicPr>
          <p:cNvPr id="2050" name="Picture 2" descr="Torontský český ležák je nejlepším pivem ve městě | BusinessInfo.cz">
            <a:extLst>
              <a:ext uri="{FF2B5EF4-FFF2-40B4-BE49-F238E27FC236}">
                <a16:creationId xmlns:a16="http://schemas.microsoft.com/office/drawing/2014/main" id="{5D6D0E7C-78B0-DDB6-89F2-E8C5421EC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8" b="161"/>
          <a:stretch/>
        </p:blipFill>
        <p:spPr bwMode="auto">
          <a:xfrm>
            <a:off x="6096000" y="3430571"/>
            <a:ext cx="6096000" cy="34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k vybrat víno?">
            <a:extLst>
              <a:ext uri="{FF2B5EF4-FFF2-40B4-BE49-F238E27FC236}">
                <a16:creationId xmlns:a16="http://schemas.microsoft.com/office/drawing/2014/main" id="{5FD19200-A8F1-3BBE-09DE-BE0DBB218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 b="7792"/>
          <a:stretch/>
        </p:blipFill>
        <p:spPr bwMode="auto">
          <a:xfrm>
            <a:off x="6096000" y="-1"/>
            <a:ext cx="6096000" cy="34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158541BE-23C6-E1B5-C7D6-6AB36AE9901F}"/>
              </a:ext>
            </a:extLst>
          </p:cNvPr>
          <p:cNvSpPr txBox="1"/>
          <p:nvPr/>
        </p:nvSpPr>
        <p:spPr>
          <a:xfrm>
            <a:off x="9576127" y="2816451"/>
            <a:ext cx="2295753" cy="369332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Výroba vína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67EED11-3DF9-485F-7468-524D8A51F916}"/>
              </a:ext>
            </a:extLst>
          </p:cNvPr>
          <p:cNvSpPr txBox="1"/>
          <p:nvPr/>
        </p:nvSpPr>
        <p:spPr>
          <a:xfrm>
            <a:off x="9576127" y="6243880"/>
            <a:ext cx="2295753" cy="369332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Výroba piva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9111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E7218290-08E7-4AB8-8549-F625B01F0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4DE19A-DB2F-3450-A654-7C13A43CC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084" y="1337417"/>
            <a:ext cx="5222825" cy="462960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Využití v potravinářství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 biotechnologiích od pradávna až 7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tis.let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př.n.l.;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Kvasinka pivní, vinná, výroba víno, pivo a chleba (droždí);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Schopnost rozkládat organické látky, většinou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cukr na alkohol a oxid uhličitý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38B2A9-BE40-C271-0D95-656BE914F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9965" y="762001"/>
            <a:ext cx="4629606" cy="4629606"/>
          </a:xfrm>
          <a:custGeom>
            <a:avLst/>
            <a:gdLst/>
            <a:ahLst/>
            <a:cxnLst/>
            <a:rect l="l" t="t" r="r" b="b"/>
            <a:pathLst>
              <a:path w="4629606" h="4629606">
                <a:moveTo>
                  <a:pt x="2314803" y="0"/>
                </a:moveTo>
                <a:cubicBezTo>
                  <a:pt x="3593233" y="0"/>
                  <a:pt x="4629606" y="1036373"/>
                  <a:pt x="4629606" y="2314803"/>
                </a:cubicBezTo>
                <a:cubicBezTo>
                  <a:pt x="4629606" y="3593233"/>
                  <a:pt x="3593233" y="4629606"/>
                  <a:pt x="2314803" y="4629606"/>
                </a:cubicBezTo>
                <a:cubicBezTo>
                  <a:pt x="1036373" y="4629606"/>
                  <a:pt x="0" y="3593233"/>
                  <a:pt x="0" y="2314803"/>
                </a:cubicBezTo>
                <a:cubicBezTo>
                  <a:pt x="0" y="1036373"/>
                  <a:pt x="1036373" y="0"/>
                  <a:pt x="231480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368BD98-38FE-92B8-D207-1E6B438C093B}"/>
              </a:ext>
            </a:extLst>
          </p:cNvPr>
          <p:cNvSpPr txBox="1"/>
          <p:nvPr/>
        </p:nvSpPr>
        <p:spPr>
          <a:xfrm>
            <a:off x="7060654" y="5709305"/>
            <a:ext cx="3788228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Saccharomyces cerevisiae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7F57C8-03E0-9859-431E-67C7B35A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95" y="327842"/>
            <a:ext cx="8114693" cy="917509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Kvasinka = kvašení</a:t>
            </a:r>
          </a:p>
        </p:txBody>
      </p:sp>
    </p:spTree>
    <p:extLst>
      <p:ext uri="{BB962C8B-B14F-4D97-AF65-F5344CB8AC3E}">
        <p14:creationId xmlns:p14="http://schemas.microsoft.com/office/powerpoint/2010/main" val="35978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7" name="Rectangle 6166">
            <a:extLst>
              <a:ext uri="{FF2B5EF4-FFF2-40B4-BE49-F238E27FC236}">
                <a16:creationId xmlns:a16="http://schemas.microsoft.com/office/drawing/2014/main" id="{6A027DD1-A31E-4BED-83B8-ED31F386F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Everything You Need to Know About Candida Albicans">
            <a:extLst>
              <a:ext uri="{FF2B5EF4-FFF2-40B4-BE49-F238E27FC236}">
                <a16:creationId xmlns:a16="http://schemas.microsoft.com/office/drawing/2014/main" id="{949ADC45-4CF0-D823-4D37-9C0389528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b="48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169" name="Rectangle 6168">
            <a:extLst>
              <a:ext uri="{FF2B5EF4-FFF2-40B4-BE49-F238E27FC236}">
                <a16:creationId xmlns:a16="http://schemas.microsoft.com/office/drawing/2014/main" id="{961C2FB6-1414-4D9D-BE7A-1FF2A7AA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62000"/>
            <a:ext cx="10664151" cy="533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177CAB-6889-46B7-F0FC-C15BE7DD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260628"/>
            <a:ext cx="5358095" cy="1145042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latin typeface="Arial Black" panose="020B0A04020102020204" pitchFamily="34" charset="0"/>
              </a:rPr>
              <a:t>Patogenní kvasinky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EE5384-41CF-673C-9E45-F32A14EE7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662483"/>
            <a:ext cx="4558484" cy="27748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Některé druhy kvasinek vyvolávají různá kožní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 slizniční onemocnění;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Kvasinka typu Candida (čti „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Kandyda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“).</a:t>
            </a:r>
          </a:p>
        </p:txBody>
      </p:sp>
      <p:pic>
        <p:nvPicPr>
          <p:cNvPr id="6146" name="Picture 2" descr="The ONLY Way to Cure Candida for Good - YouTube">
            <a:extLst>
              <a:ext uri="{FF2B5EF4-FFF2-40B4-BE49-F238E27FC236}">
                <a16:creationId xmlns:a16="http://schemas.microsoft.com/office/drawing/2014/main" id="{737C9F5A-84A4-7068-324C-818758101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r="22556" b="-2"/>
          <a:stretch/>
        </p:blipFill>
        <p:spPr bwMode="auto">
          <a:xfrm>
            <a:off x="6593621" y="1260628"/>
            <a:ext cx="4336744" cy="4336744"/>
          </a:xfrm>
          <a:custGeom>
            <a:avLst/>
            <a:gdLst/>
            <a:ahLst/>
            <a:cxnLst/>
            <a:rect l="l" t="t" r="r" b="b"/>
            <a:pathLst>
              <a:path w="3871808" h="3871808">
                <a:moveTo>
                  <a:pt x="1935904" y="0"/>
                </a:moveTo>
                <a:cubicBezTo>
                  <a:pt x="3005074" y="0"/>
                  <a:pt x="3871808" y="866734"/>
                  <a:pt x="3871808" y="1935904"/>
                </a:cubicBezTo>
                <a:cubicBezTo>
                  <a:pt x="3871808" y="3005074"/>
                  <a:pt x="3005074" y="3871808"/>
                  <a:pt x="1935904" y="3871808"/>
                </a:cubicBezTo>
                <a:cubicBezTo>
                  <a:pt x="866734" y="3871808"/>
                  <a:pt x="0" y="3005074"/>
                  <a:pt x="0" y="1935904"/>
                </a:cubicBezTo>
                <a:cubicBezTo>
                  <a:pt x="0" y="866734"/>
                  <a:pt x="866734" y="0"/>
                  <a:pt x="19359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839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669F72C-E3FB-4C48-AEBD-AF7AC0D74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DE77F2-18D0-49FF-860C-62E2AC424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CA22715-D05D-465E-A9CB-5AD7BC6C9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9417D69-CDE7-D3F5-AED4-CDCF702F8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3113" r="11984"/>
          <a:stretch/>
        </p:blipFill>
        <p:spPr>
          <a:xfrm>
            <a:off x="733196" y="1114197"/>
            <a:ext cx="4629606" cy="4629606"/>
          </a:xfrm>
          <a:custGeom>
            <a:avLst/>
            <a:gdLst/>
            <a:ahLst/>
            <a:cxnLst/>
            <a:rect l="l" t="t" r="r" b="b"/>
            <a:pathLst>
              <a:path w="4629606" h="4629606">
                <a:moveTo>
                  <a:pt x="2314803" y="0"/>
                </a:moveTo>
                <a:cubicBezTo>
                  <a:pt x="3593233" y="0"/>
                  <a:pt x="4629606" y="1036373"/>
                  <a:pt x="4629606" y="2314803"/>
                </a:cubicBezTo>
                <a:cubicBezTo>
                  <a:pt x="4629606" y="3593233"/>
                  <a:pt x="3593233" y="4629606"/>
                  <a:pt x="2314803" y="4629606"/>
                </a:cubicBezTo>
                <a:cubicBezTo>
                  <a:pt x="1036373" y="4629606"/>
                  <a:pt x="0" y="3593233"/>
                  <a:pt x="0" y="2314803"/>
                </a:cubicBezTo>
                <a:cubicBezTo>
                  <a:pt x="0" y="1036373"/>
                  <a:pt x="1036373" y="0"/>
                  <a:pt x="2314803" y="0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B483141-119D-D4A6-1B8A-5BE12A4D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80" y="2286001"/>
            <a:ext cx="4009639" cy="2286000"/>
          </a:xfrm>
        </p:spPr>
        <p:txBody>
          <a:bodyPr anchor="ctr">
            <a:normAutofit/>
          </a:bodyPr>
          <a:lstStyle/>
          <a:p>
            <a:pPr algn="ctr"/>
            <a:r>
              <a:rPr lang="cs-CZ" sz="4800" dirty="0">
                <a:solidFill>
                  <a:srgbClr val="FFFFFF"/>
                </a:solidFill>
                <a:latin typeface="Arial Black" panose="020B0A04020102020204" pitchFamily="34" charset="0"/>
              </a:rPr>
              <a:t>2.Houby</a:t>
            </a:r>
            <a:endParaRPr lang="cs-CZ" sz="24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97EFF1-833F-8C1A-D59A-662D48EA6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776" y="304976"/>
            <a:ext cx="4606447" cy="624804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Mnohobuněčné organismy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lišící se od rostlin a živočichů;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Jako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destruenti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rozkládají organickou hmotu na anorganickou společně s bakteriemi často v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symbióze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Nejsou schopné fotosyntézy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ale potraviny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 okolí nepohlcují, ale přijímají jako roztoky;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Chovají se buď jako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cizopasné nebo rozkladné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716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ortalVTI">
  <a:themeElements>
    <a:clrScheme name="AnalogousFromDarkSeedLeftStep">
      <a:dk1>
        <a:srgbClr val="000000"/>
      </a:dk1>
      <a:lt1>
        <a:srgbClr val="FFFFFF"/>
      </a:lt1>
      <a:dk2>
        <a:srgbClr val="301B29"/>
      </a:dk2>
      <a:lt2>
        <a:srgbClr val="F0F3F3"/>
      </a:lt2>
      <a:accent1>
        <a:srgbClr val="D04051"/>
      </a:accent1>
      <a:accent2>
        <a:srgbClr val="BE2E7B"/>
      </a:accent2>
      <a:accent3>
        <a:srgbClr val="D040C9"/>
      </a:accent3>
      <a:accent4>
        <a:srgbClr val="892EBE"/>
      </a:accent4>
      <a:accent5>
        <a:srgbClr val="5F40D0"/>
      </a:accent5>
      <a:accent6>
        <a:srgbClr val="2E4BBE"/>
      </a:accent6>
      <a:hlink>
        <a:srgbClr val="8054C6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C9D283C53298C45B6748CB153CB677C" ma:contentTypeVersion="14" ma:contentTypeDescription="Vytvoří nový dokument" ma:contentTypeScope="" ma:versionID="194f1310cdb0f537779980f09ac392e0">
  <xsd:schema xmlns:xsd="http://www.w3.org/2001/XMLSchema" xmlns:xs="http://www.w3.org/2001/XMLSchema" xmlns:p="http://schemas.microsoft.com/office/2006/metadata/properties" xmlns:ns3="8a85a0d8-ce04-432b-996d-c7f6a40899b9" xmlns:ns4="7f436ff6-d57f-4acf-ae30-fadd9e039a6b" targetNamespace="http://schemas.microsoft.com/office/2006/metadata/properties" ma:root="true" ma:fieldsID="7f07137e776c291b3f123817aed2481b" ns3:_="" ns4:_="">
    <xsd:import namespace="8a85a0d8-ce04-432b-996d-c7f6a40899b9"/>
    <xsd:import namespace="7f436ff6-d57f-4acf-ae30-fadd9e039a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85a0d8-ce04-432b-996d-c7f6a40899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436ff6-d57f-4acf-ae30-fadd9e039a6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129949-E968-4518-8A8C-1434A51800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F2C4FC-5FEB-4149-B937-FDB24B5A9449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8a85a0d8-ce04-432b-996d-c7f6a40899b9"/>
    <ds:schemaRef ds:uri="http://purl.org/dc/terms/"/>
    <ds:schemaRef ds:uri="7f436ff6-d57f-4acf-ae30-fadd9e039a6b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2D668CB-D3A7-4B50-BB1C-B95F661B40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85a0d8-ce04-432b-996d-c7f6a40899b9"/>
    <ds:schemaRef ds:uri="7f436ff6-d57f-4acf-ae30-fadd9e039a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405</Words>
  <Application>Microsoft Office PowerPoint</Application>
  <PresentationFormat>Širokoúhlá obrazovka</PresentationFormat>
  <Paragraphs>61</Paragraphs>
  <Slides>16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Trade Gothic Next Cond</vt:lpstr>
      <vt:lpstr>Trade Gothic Next Light</vt:lpstr>
      <vt:lpstr>Wingdings</vt:lpstr>
      <vt:lpstr>PortalVTI</vt:lpstr>
      <vt:lpstr>Kvasinky, plísně, houby a Lišejníky</vt:lpstr>
      <vt:lpstr>1.Kvasinky</vt:lpstr>
      <vt:lpstr>Buňka kvasinky</vt:lpstr>
      <vt:lpstr>Alkoholové kvašení</vt:lpstr>
      <vt:lpstr>Kde se setkáme  s kvasinkami</vt:lpstr>
      <vt:lpstr>Kde se setkáme  s kvasinkami</vt:lpstr>
      <vt:lpstr>Kvasinka = kvašení</vt:lpstr>
      <vt:lpstr>Patogenní kvasinky </vt:lpstr>
      <vt:lpstr>2.Houby</vt:lpstr>
      <vt:lpstr>Plísně houby bez plodnic</vt:lpstr>
      <vt:lpstr>Štětičkovec</vt:lpstr>
      <vt:lpstr>Padlí</vt:lpstr>
      <vt:lpstr>Houby s plodnicemi</vt:lpstr>
      <vt:lpstr>Rourky a lupeny</vt:lpstr>
      <vt:lpstr>Houby a jejich sběr</vt:lpstr>
      <vt:lpstr>3.Lišejníky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Kvasinky, plísně a houby</dc:title>
  <dc:creator>Coufal Petr</dc:creator>
  <cp:lastModifiedBy>Coufal Petr</cp:lastModifiedBy>
  <cp:revision>1</cp:revision>
  <dcterms:created xsi:type="dcterms:W3CDTF">2022-07-11T11:49:38Z</dcterms:created>
  <dcterms:modified xsi:type="dcterms:W3CDTF">2023-01-23T20:05:57Z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0x0101002C9D283C53298C45B6748CB153CB677C</vt:lpwstr>
  </property>
</Properties>
</file>